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7" r:id="rId2"/>
    <p:sldId id="259" r:id="rId3"/>
    <p:sldId id="260" r:id="rId4"/>
    <p:sldId id="265" r:id="rId5"/>
    <p:sldId id="262" r:id="rId6"/>
    <p:sldId id="261" r:id="rId7"/>
    <p:sldId id="267" r:id="rId8"/>
    <p:sldId id="266" r:id="rId9"/>
    <p:sldId id="278" r:id="rId10"/>
    <p:sldId id="264" r:id="rId11"/>
    <p:sldId id="271" r:id="rId12"/>
    <p:sldId id="282" r:id="rId13"/>
    <p:sldId id="283" r:id="rId1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71DB3-41C5-4854-B1E8-FD3917858B4C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9AE2CF6-B13F-43DA-B374-79CC67CC882B}">
      <dgm:prSet phldrT="[Text]" phldr="1"/>
      <dgm:spPr/>
      <dgm:t>
        <a:bodyPr/>
        <a:lstStyle/>
        <a:p>
          <a:endParaRPr lang="en-US"/>
        </a:p>
      </dgm:t>
    </dgm:pt>
    <dgm:pt modelId="{F06F3D01-848C-4453-AA86-BFCFDCACE701}" type="parTrans" cxnId="{58EDBD16-EF4D-4685-AEE8-70023D2E195A}">
      <dgm:prSet/>
      <dgm:spPr/>
      <dgm:t>
        <a:bodyPr/>
        <a:lstStyle/>
        <a:p>
          <a:endParaRPr lang="en-US"/>
        </a:p>
      </dgm:t>
    </dgm:pt>
    <dgm:pt modelId="{0C87FA5F-035A-4652-B3EA-33E8D200D661}" type="sibTrans" cxnId="{58EDBD16-EF4D-4685-AEE8-70023D2E195A}">
      <dgm:prSet/>
      <dgm:spPr/>
      <dgm:t>
        <a:bodyPr/>
        <a:lstStyle/>
        <a:p>
          <a:endParaRPr lang="en-US"/>
        </a:p>
      </dgm:t>
    </dgm:pt>
    <dgm:pt modelId="{833E1995-D670-430C-9B1D-0401D7F8D769}">
      <dgm:prSet phldrT="[Text]" phldr="1"/>
      <dgm:spPr/>
      <dgm:t>
        <a:bodyPr/>
        <a:lstStyle/>
        <a:p>
          <a:endParaRPr lang="en-US"/>
        </a:p>
      </dgm:t>
    </dgm:pt>
    <dgm:pt modelId="{C073C984-4A2F-424D-B250-6C0B6433CE9F}" type="parTrans" cxnId="{37E7134B-4869-4E6B-A0AF-B2676DCE8E0E}">
      <dgm:prSet/>
      <dgm:spPr/>
      <dgm:t>
        <a:bodyPr/>
        <a:lstStyle/>
        <a:p>
          <a:endParaRPr lang="en-US"/>
        </a:p>
      </dgm:t>
    </dgm:pt>
    <dgm:pt modelId="{C3A3F4BD-DD6C-4374-A61C-9D1111052129}" type="sibTrans" cxnId="{37E7134B-4869-4E6B-A0AF-B2676DCE8E0E}">
      <dgm:prSet/>
      <dgm:spPr/>
      <dgm:t>
        <a:bodyPr/>
        <a:lstStyle/>
        <a:p>
          <a:endParaRPr lang="en-US"/>
        </a:p>
      </dgm:t>
    </dgm:pt>
    <dgm:pt modelId="{6AB8FF22-FE2A-46A1-914D-291D0E674E30}">
      <dgm:prSet phldrT="[Text]" phldr="1"/>
      <dgm:spPr/>
      <dgm:t>
        <a:bodyPr/>
        <a:lstStyle/>
        <a:p>
          <a:endParaRPr lang="en-US"/>
        </a:p>
      </dgm:t>
    </dgm:pt>
    <dgm:pt modelId="{92349655-A0BB-47EC-B03D-3391B7F4A8AB}" type="parTrans" cxnId="{28FCA134-4FA9-4B64-ABDE-2A2451189640}">
      <dgm:prSet/>
      <dgm:spPr/>
      <dgm:t>
        <a:bodyPr/>
        <a:lstStyle/>
        <a:p>
          <a:endParaRPr lang="en-US"/>
        </a:p>
      </dgm:t>
    </dgm:pt>
    <dgm:pt modelId="{2A414C01-4CD1-4ABA-B9DB-D9A7A09314F2}" type="sibTrans" cxnId="{28FCA134-4FA9-4B64-ABDE-2A2451189640}">
      <dgm:prSet/>
      <dgm:spPr/>
      <dgm:t>
        <a:bodyPr/>
        <a:lstStyle/>
        <a:p>
          <a:endParaRPr lang="en-US"/>
        </a:p>
      </dgm:t>
    </dgm:pt>
    <dgm:pt modelId="{E4DB4A73-9E51-4904-BEA4-BBC68C3A58C0}">
      <dgm:prSet phldrT="[Text]" phldr="1"/>
      <dgm:spPr/>
      <dgm:t>
        <a:bodyPr/>
        <a:lstStyle/>
        <a:p>
          <a:endParaRPr lang="en-US"/>
        </a:p>
      </dgm:t>
    </dgm:pt>
    <dgm:pt modelId="{F56FB4CA-BA5C-4AC5-8CA0-836B8213A14C}" type="parTrans" cxnId="{B17BE7CE-B480-46D3-83CB-1CFD27C5E5E2}">
      <dgm:prSet/>
      <dgm:spPr/>
      <dgm:t>
        <a:bodyPr/>
        <a:lstStyle/>
        <a:p>
          <a:endParaRPr lang="en-US"/>
        </a:p>
      </dgm:t>
    </dgm:pt>
    <dgm:pt modelId="{7227BCE0-7AEE-479D-92A9-653FC4482FCF}" type="sibTrans" cxnId="{B17BE7CE-B480-46D3-83CB-1CFD27C5E5E2}">
      <dgm:prSet/>
      <dgm:spPr/>
      <dgm:t>
        <a:bodyPr/>
        <a:lstStyle/>
        <a:p>
          <a:endParaRPr lang="en-US"/>
        </a:p>
      </dgm:t>
    </dgm:pt>
    <dgm:pt modelId="{949870F9-2311-40D9-98E4-08F9443C62E3}">
      <dgm:prSet phldrT="[Text]" phldr="1"/>
      <dgm:spPr/>
      <dgm:t>
        <a:bodyPr/>
        <a:lstStyle/>
        <a:p>
          <a:endParaRPr lang="en-US"/>
        </a:p>
      </dgm:t>
    </dgm:pt>
    <dgm:pt modelId="{9C8DC574-96D5-4AD2-8027-B0C9E04AAF4C}" type="parTrans" cxnId="{DDA5A82A-1561-4986-BEB2-2E124C1ED6A5}">
      <dgm:prSet/>
      <dgm:spPr/>
      <dgm:t>
        <a:bodyPr/>
        <a:lstStyle/>
        <a:p>
          <a:endParaRPr lang="en-US"/>
        </a:p>
      </dgm:t>
    </dgm:pt>
    <dgm:pt modelId="{FDE978E0-3710-4481-9872-9965BC27C043}" type="sibTrans" cxnId="{DDA5A82A-1561-4986-BEB2-2E124C1ED6A5}">
      <dgm:prSet/>
      <dgm:spPr/>
      <dgm:t>
        <a:bodyPr/>
        <a:lstStyle/>
        <a:p>
          <a:endParaRPr lang="en-US"/>
        </a:p>
      </dgm:t>
    </dgm:pt>
    <dgm:pt modelId="{89C8A8FE-9A3B-46A4-B1B1-2AD18A7C9ECE}">
      <dgm:prSet phldrT="[Text]" phldr="1"/>
      <dgm:spPr/>
      <dgm:t>
        <a:bodyPr/>
        <a:lstStyle/>
        <a:p>
          <a:endParaRPr lang="en-US"/>
        </a:p>
      </dgm:t>
    </dgm:pt>
    <dgm:pt modelId="{8C2A9C6A-FFD6-4C48-9DBC-5919E94E5CDD}" type="parTrans" cxnId="{288842BE-779F-4C87-BCB2-868824DCBC1D}">
      <dgm:prSet/>
      <dgm:spPr/>
      <dgm:t>
        <a:bodyPr/>
        <a:lstStyle/>
        <a:p>
          <a:endParaRPr lang="en-US"/>
        </a:p>
      </dgm:t>
    </dgm:pt>
    <dgm:pt modelId="{2B7176D6-85F5-477C-ABDA-E05E3405E15F}" type="sibTrans" cxnId="{288842BE-779F-4C87-BCB2-868824DCBC1D}">
      <dgm:prSet/>
      <dgm:spPr/>
      <dgm:t>
        <a:bodyPr/>
        <a:lstStyle/>
        <a:p>
          <a:endParaRPr lang="en-US"/>
        </a:p>
      </dgm:t>
    </dgm:pt>
    <dgm:pt modelId="{61AB4084-A314-4C2E-BB44-992201DCB09E}" type="pres">
      <dgm:prSet presAssocID="{9EB71DB3-41C5-4854-B1E8-FD3917858B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C8C67D-11EB-49C6-8D65-CAA8294CAB46}" type="pres">
      <dgm:prSet presAssocID="{59AE2CF6-B13F-43DA-B374-79CC67CC882B}" presName="hierRoot1" presStyleCnt="0"/>
      <dgm:spPr/>
    </dgm:pt>
    <dgm:pt modelId="{132028CE-F701-479B-9FAD-432494976665}" type="pres">
      <dgm:prSet presAssocID="{59AE2CF6-B13F-43DA-B374-79CC67CC882B}" presName="composite" presStyleCnt="0"/>
      <dgm:spPr/>
    </dgm:pt>
    <dgm:pt modelId="{B620E79D-D42E-4ADA-91E3-0B69B8EE1D44}" type="pres">
      <dgm:prSet presAssocID="{59AE2CF6-B13F-43DA-B374-79CC67CC882B}" presName="image" presStyleLbl="node0" presStyleIdx="0" presStyleCnt="1"/>
      <dgm:spPr/>
    </dgm:pt>
    <dgm:pt modelId="{B194B0AE-30A3-448F-9A34-E593A3086B0F}" type="pres">
      <dgm:prSet presAssocID="{59AE2CF6-B13F-43DA-B374-79CC67CC882B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4CAA5-0355-4BAE-A116-303864C81EA0}" type="pres">
      <dgm:prSet presAssocID="{59AE2CF6-B13F-43DA-B374-79CC67CC882B}" presName="hierChild2" presStyleCnt="0"/>
      <dgm:spPr/>
    </dgm:pt>
    <dgm:pt modelId="{3812C887-647D-48D6-B12D-5409EEB945D4}" type="pres">
      <dgm:prSet presAssocID="{C073C984-4A2F-424D-B250-6C0B6433CE9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CA531A3-517A-4BC4-9D61-2065D435DF4A}" type="pres">
      <dgm:prSet presAssocID="{833E1995-D670-430C-9B1D-0401D7F8D769}" presName="hierRoot2" presStyleCnt="0"/>
      <dgm:spPr/>
    </dgm:pt>
    <dgm:pt modelId="{19C4F07E-FFEB-4A73-86C9-0750C6DE6CED}" type="pres">
      <dgm:prSet presAssocID="{833E1995-D670-430C-9B1D-0401D7F8D769}" presName="composite2" presStyleCnt="0"/>
      <dgm:spPr/>
    </dgm:pt>
    <dgm:pt modelId="{AC445D17-273A-43CF-9EAF-24A50C5E348A}" type="pres">
      <dgm:prSet presAssocID="{833E1995-D670-430C-9B1D-0401D7F8D769}" presName="image2" presStyleLbl="node2" presStyleIdx="0" presStyleCnt="2"/>
      <dgm:spPr/>
    </dgm:pt>
    <dgm:pt modelId="{28E5EEFB-2542-4419-96BB-B8737E2E45AE}" type="pres">
      <dgm:prSet presAssocID="{833E1995-D670-430C-9B1D-0401D7F8D769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5D9E87-E05E-4059-8292-700444CB093A}" type="pres">
      <dgm:prSet presAssocID="{833E1995-D670-430C-9B1D-0401D7F8D769}" presName="hierChild3" presStyleCnt="0"/>
      <dgm:spPr/>
    </dgm:pt>
    <dgm:pt modelId="{204FD7F2-84D1-442B-B2E8-4DE6C8A56DEA}" type="pres">
      <dgm:prSet presAssocID="{92349655-A0BB-47EC-B03D-3391B7F4A8AB}" presName="Name17" presStyleLbl="parChTrans1D3" presStyleIdx="0" presStyleCnt="3"/>
      <dgm:spPr/>
      <dgm:t>
        <a:bodyPr/>
        <a:lstStyle/>
        <a:p>
          <a:endParaRPr lang="en-US"/>
        </a:p>
      </dgm:t>
    </dgm:pt>
    <dgm:pt modelId="{391FDD50-8B07-4DF8-8CB6-19D1FBDBA169}" type="pres">
      <dgm:prSet presAssocID="{6AB8FF22-FE2A-46A1-914D-291D0E674E30}" presName="hierRoot3" presStyleCnt="0"/>
      <dgm:spPr/>
    </dgm:pt>
    <dgm:pt modelId="{6814C5BA-E527-4416-AB73-8722EF3F2B84}" type="pres">
      <dgm:prSet presAssocID="{6AB8FF22-FE2A-46A1-914D-291D0E674E30}" presName="composite3" presStyleCnt="0"/>
      <dgm:spPr/>
    </dgm:pt>
    <dgm:pt modelId="{944E22F5-4E6E-4AFB-9CA7-5579A4692B3A}" type="pres">
      <dgm:prSet presAssocID="{6AB8FF22-FE2A-46A1-914D-291D0E674E30}" presName="image3" presStyleLbl="node3" presStyleIdx="0" presStyleCnt="3"/>
      <dgm:spPr/>
    </dgm:pt>
    <dgm:pt modelId="{B2AF716A-B578-400D-8B65-5C8169B205C1}" type="pres">
      <dgm:prSet presAssocID="{6AB8FF22-FE2A-46A1-914D-291D0E674E30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8DF945-F7BA-4388-A3BE-C36B2B1EE76A}" type="pres">
      <dgm:prSet presAssocID="{6AB8FF22-FE2A-46A1-914D-291D0E674E30}" presName="hierChild4" presStyleCnt="0"/>
      <dgm:spPr/>
    </dgm:pt>
    <dgm:pt modelId="{41D4722B-68D9-47F9-8E13-D8A46AFD2ACC}" type="pres">
      <dgm:prSet presAssocID="{F56FB4CA-BA5C-4AC5-8CA0-836B8213A14C}" presName="Name17" presStyleLbl="parChTrans1D3" presStyleIdx="1" presStyleCnt="3"/>
      <dgm:spPr/>
      <dgm:t>
        <a:bodyPr/>
        <a:lstStyle/>
        <a:p>
          <a:endParaRPr lang="en-US"/>
        </a:p>
      </dgm:t>
    </dgm:pt>
    <dgm:pt modelId="{1A48A2DC-09F2-4EF9-B6E9-F664A8EC276C}" type="pres">
      <dgm:prSet presAssocID="{E4DB4A73-9E51-4904-BEA4-BBC68C3A58C0}" presName="hierRoot3" presStyleCnt="0"/>
      <dgm:spPr/>
    </dgm:pt>
    <dgm:pt modelId="{0225358D-1806-4AD7-A982-0B34AF300C10}" type="pres">
      <dgm:prSet presAssocID="{E4DB4A73-9E51-4904-BEA4-BBC68C3A58C0}" presName="composite3" presStyleCnt="0"/>
      <dgm:spPr/>
    </dgm:pt>
    <dgm:pt modelId="{79EF3CCB-A867-4BAA-B673-5BC867D3BF6E}" type="pres">
      <dgm:prSet presAssocID="{E4DB4A73-9E51-4904-BEA4-BBC68C3A58C0}" presName="image3" presStyleLbl="node3" presStyleIdx="1" presStyleCnt="3"/>
      <dgm:spPr/>
    </dgm:pt>
    <dgm:pt modelId="{8D38FFDC-A51C-40BD-87DC-1A989BAD9846}" type="pres">
      <dgm:prSet presAssocID="{E4DB4A73-9E51-4904-BEA4-BBC68C3A58C0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D4B12F-1A3F-4A4C-900F-403C06ED2453}" type="pres">
      <dgm:prSet presAssocID="{E4DB4A73-9E51-4904-BEA4-BBC68C3A58C0}" presName="hierChild4" presStyleCnt="0"/>
      <dgm:spPr/>
    </dgm:pt>
    <dgm:pt modelId="{2070419E-91CC-414A-93D3-47A606D6C648}" type="pres">
      <dgm:prSet presAssocID="{9C8DC574-96D5-4AD2-8027-B0C9E04AAF4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77A2F2A-F825-442E-8BCC-B7A872D9C674}" type="pres">
      <dgm:prSet presAssocID="{949870F9-2311-40D9-98E4-08F9443C62E3}" presName="hierRoot2" presStyleCnt="0"/>
      <dgm:spPr/>
    </dgm:pt>
    <dgm:pt modelId="{17AD2EA9-C2AD-4EFD-A534-34EF5E4C8F0B}" type="pres">
      <dgm:prSet presAssocID="{949870F9-2311-40D9-98E4-08F9443C62E3}" presName="composite2" presStyleCnt="0"/>
      <dgm:spPr/>
    </dgm:pt>
    <dgm:pt modelId="{21915302-F83F-4B72-97B1-9D95EEDF873E}" type="pres">
      <dgm:prSet presAssocID="{949870F9-2311-40D9-98E4-08F9443C62E3}" presName="image2" presStyleLbl="node2" presStyleIdx="1" presStyleCnt="2"/>
      <dgm:spPr/>
    </dgm:pt>
    <dgm:pt modelId="{1077CE8B-2898-4D4F-886C-DA229157339E}" type="pres">
      <dgm:prSet presAssocID="{949870F9-2311-40D9-98E4-08F9443C62E3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01875E-94DB-47F8-BF4D-1E843F246183}" type="pres">
      <dgm:prSet presAssocID="{949870F9-2311-40D9-98E4-08F9443C62E3}" presName="hierChild3" presStyleCnt="0"/>
      <dgm:spPr/>
    </dgm:pt>
    <dgm:pt modelId="{AA16C1BA-BC91-4C4A-959F-FF1678C112BF}" type="pres">
      <dgm:prSet presAssocID="{8C2A9C6A-FFD6-4C48-9DBC-5919E94E5CDD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B5E4610-80D3-4756-A4A4-5C24C33AD06E}" type="pres">
      <dgm:prSet presAssocID="{89C8A8FE-9A3B-46A4-B1B1-2AD18A7C9ECE}" presName="hierRoot3" presStyleCnt="0"/>
      <dgm:spPr/>
    </dgm:pt>
    <dgm:pt modelId="{6A216340-AFDF-4C58-8B4A-3C95A66A3B61}" type="pres">
      <dgm:prSet presAssocID="{89C8A8FE-9A3B-46A4-B1B1-2AD18A7C9ECE}" presName="composite3" presStyleCnt="0"/>
      <dgm:spPr/>
    </dgm:pt>
    <dgm:pt modelId="{5B2EFF63-67F1-4989-8352-02A11B2B7D40}" type="pres">
      <dgm:prSet presAssocID="{89C8A8FE-9A3B-46A4-B1B1-2AD18A7C9ECE}" presName="image3" presStyleLbl="node3" presStyleIdx="2" presStyleCnt="3"/>
      <dgm:spPr/>
    </dgm:pt>
    <dgm:pt modelId="{AAA06C9E-E79B-4C45-A8F8-DCDF438F4A1B}" type="pres">
      <dgm:prSet presAssocID="{89C8A8FE-9A3B-46A4-B1B1-2AD18A7C9ECE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652500-E56A-42C7-84FD-C345B38C3619}" type="pres">
      <dgm:prSet presAssocID="{89C8A8FE-9A3B-46A4-B1B1-2AD18A7C9ECE}" presName="hierChild4" presStyleCnt="0"/>
      <dgm:spPr/>
    </dgm:pt>
  </dgm:ptLst>
  <dgm:cxnLst>
    <dgm:cxn modelId="{1397FE14-D9D2-44F7-BAE5-075D1378956E}" type="presOf" srcId="{C073C984-4A2F-424D-B250-6C0B6433CE9F}" destId="{3812C887-647D-48D6-B12D-5409EEB945D4}" srcOrd="0" destOrd="0" presId="urn:microsoft.com/office/officeart/2009/layout/CirclePictureHierarchy"/>
    <dgm:cxn modelId="{288842BE-779F-4C87-BCB2-868824DCBC1D}" srcId="{949870F9-2311-40D9-98E4-08F9443C62E3}" destId="{89C8A8FE-9A3B-46A4-B1B1-2AD18A7C9ECE}" srcOrd="0" destOrd="0" parTransId="{8C2A9C6A-FFD6-4C48-9DBC-5919E94E5CDD}" sibTransId="{2B7176D6-85F5-477C-ABDA-E05E3405E15F}"/>
    <dgm:cxn modelId="{471C2407-F7F5-424F-A1B7-1D790DB877FB}" type="presOf" srcId="{E4DB4A73-9E51-4904-BEA4-BBC68C3A58C0}" destId="{8D38FFDC-A51C-40BD-87DC-1A989BAD9846}" srcOrd="0" destOrd="0" presId="urn:microsoft.com/office/officeart/2009/layout/CirclePictureHierarchy"/>
    <dgm:cxn modelId="{7C376637-CC98-4F09-9A4B-A44170C214D5}" type="presOf" srcId="{833E1995-D670-430C-9B1D-0401D7F8D769}" destId="{28E5EEFB-2542-4419-96BB-B8737E2E45AE}" srcOrd="0" destOrd="0" presId="urn:microsoft.com/office/officeart/2009/layout/CirclePictureHierarchy"/>
    <dgm:cxn modelId="{AE4FF1C4-5C59-4698-8E29-A5AC7A5A3E18}" type="presOf" srcId="{8C2A9C6A-FFD6-4C48-9DBC-5919E94E5CDD}" destId="{AA16C1BA-BC91-4C4A-959F-FF1678C112BF}" srcOrd="0" destOrd="0" presId="urn:microsoft.com/office/officeart/2009/layout/CirclePictureHierarchy"/>
    <dgm:cxn modelId="{69928EE7-9173-48AD-B14C-3F9F59F7EB52}" type="presOf" srcId="{9EB71DB3-41C5-4854-B1E8-FD3917858B4C}" destId="{61AB4084-A314-4C2E-BB44-992201DCB09E}" srcOrd="0" destOrd="0" presId="urn:microsoft.com/office/officeart/2009/layout/CirclePictureHierarchy"/>
    <dgm:cxn modelId="{37E7134B-4869-4E6B-A0AF-B2676DCE8E0E}" srcId="{59AE2CF6-B13F-43DA-B374-79CC67CC882B}" destId="{833E1995-D670-430C-9B1D-0401D7F8D769}" srcOrd="0" destOrd="0" parTransId="{C073C984-4A2F-424D-B250-6C0B6433CE9F}" sibTransId="{C3A3F4BD-DD6C-4374-A61C-9D1111052129}"/>
    <dgm:cxn modelId="{0AF52A61-6D19-477F-A517-97613680DEE8}" type="presOf" srcId="{89C8A8FE-9A3B-46A4-B1B1-2AD18A7C9ECE}" destId="{AAA06C9E-E79B-4C45-A8F8-DCDF438F4A1B}" srcOrd="0" destOrd="0" presId="urn:microsoft.com/office/officeart/2009/layout/CirclePictureHierarchy"/>
    <dgm:cxn modelId="{FB952B00-CABF-4E05-937A-161A5D7336B5}" type="presOf" srcId="{949870F9-2311-40D9-98E4-08F9443C62E3}" destId="{1077CE8B-2898-4D4F-886C-DA229157339E}" srcOrd="0" destOrd="0" presId="urn:microsoft.com/office/officeart/2009/layout/CirclePictureHierarchy"/>
    <dgm:cxn modelId="{49EC8A11-766C-41E2-A5F9-37FEEC0F497B}" type="presOf" srcId="{92349655-A0BB-47EC-B03D-3391B7F4A8AB}" destId="{204FD7F2-84D1-442B-B2E8-4DE6C8A56DEA}" srcOrd="0" destOrd="0" presId="urn:microsoft.com/office/officeart/2009/layout/CirclePictureHierarchy"/>
    <dgm:cxn modelId="{28FCA134-4FA9-4B64-ABDE-2A2451189640}" srcId="{833E1995-D670-430C-9B1D-0401D7F8D769}" destId="{6AB8FF22-FE2A-46A1-914D-291D0E674E30}" srcOrd="0" destOrd="0" parTransId="{92349655-A0BB-47EC-B03D-3391B7F4A8AB}" sibTransId="{2A414C01-4CD1-4ABA-B9DB-D9A7A09314F2}"/>
    <dgm:cxn modelId="{B17BE7CE-B480-46D3-83CB-1CFD27C5E5E2}" srcId="{833E1995-D670-430C-9B1D-0401D7F8D769}" destId="{E4DB4A73-9E51-4904-BEA4-BBC68C3A58C0}" srcOrd="1" destOrd="0" parTransId="{F56FB4CA-BA5C-4AC5-8CA0-836B8213A14C}" sibTransId="{7227BCE0-7AEE-479D-92A9-653FC4482FCF}"/>
    <dgm:cxn modelId="{58EDBD16-EF4D-4685-AEE8-70023D2E195A}" srcId="{9EB71DB3-41C5-4854-B1E8-FD3917858B4C}" destId="{59AE2CF6-B13F-43DA-B374-79CC67CC882B}" srcOrd="0" destOrd="0" parTransId="{F06F3D01-848C-4453-AA86-BFCFDCACE701}" sibTransId="{0C87FA5F-035A-4652-B3EA-33E8D200D661}"/>
    <dgm:cxn modelId="{06FBBCEF-E377-4388-88B4-CDA6A5FB8ABF}" type="presOf" srcId="{6AB8FF22-FE2A-46A1-914D-291D0E674E30}" destId="{B2AF716A-B578-400D-8B65-5C8169B205C1}" srcOrd="0" destOrd="0" presId="urn:microsoft.com/office/officeart/2009/layout/CirclePictureHierarchy"/>
    <dgm:cxn modelId="{65D682F7-84E6-4C06-BB8C-04736CCEF669}" type="presOf" srcId="{F56FB4CA-BA5C-4AC5-8CA0-836B8213A14C}" destId="{41D4722B-68D9-47F9-8E13-D8A46AFD2ACC}" srcOrd="0" destOrd="0" presId="urn:microsoft.com/office/officeart/2009/layout/CirclePictureHierarchy"/>
    <dgm:cxn modelId="{DDA5A82A-1561-4986-BEB2-2E124C1ED6A5}" srcId="{59AE2CF6-B13F-43DA-B374-79CC67CC882B}" destId="{949870F9-2311-40D9-98E4-08F9443C62E3}" srcOrd="1" destOrd="0" parTransId="{9C8DC574-96D5-4AD2-8027-B0C9E04AAF4C}" sibTransId="{FDE978E0-3710-4481-9872-9965BC27C043}"/>
    <dgm:cxn modelId="{965667AD-07D0-4EFF-913C-DE998FF4490B}" type="presOf" srcId="{9C8DC574-96D5-4AD2-8027-B0C9E04AAF4C}" destId="{2070419E-91CC-414A-93D3-47A606D6C648}" srcOrd="0" destOrd="0" presId="urn:microsoft.com/office/officeart/2009/layout/CirclePictureHierarchy"/>
    <dgm:cxn modelId="{EEA04FD2-AAD9-4016-B524-4C58E90F0557}" type="presOf" srcId="{59AE2CF6-B13F-43DA-B374-79CC67CC882B}" destId="{B194B0AE-30A3-448F-9A34-E593A3086B0F}" srcOrd="0" destOrd="0" presId="urn:microsoft.com/office/officeart/2009/layout/CirclePictureHierarchy"/>
    <dgm:cxn modelId="{55C891C5-205A-45C7-ABA6-70A68281BA4D}" type="presParOf" srcId="{61AB4084-A314-4C2E-BB44-992201DCB09E}" destId="{02C8C67D-11EB-49C6-8D65-CAA8294CAB46}" srcOrd="0" destOrd="0" presId="urn:microsoft.com/office/officeart/2009/layout/CirclePictureHierarchy"/>
    <dgm:cxn modelId="{30F35C4F-DB2A-4AFC-9ADC-FC988373D6CA}" type="presParOf" srcId="{02C8C67D-11EB-49C6-8D65-CAA8294CAB46}" destId="{132028CE-F701-479B-9FAD-432494976665}" srcOrd="0" destOrd="0" presId="urn:microsoft.com/office/officeart/2009/layout/CirclePictureHierarchy"/>
    <dgm:cxn modelId="{18A23357-3C09-4A7B-81FE-3DD94B6F1985}" type="presParOf" srcId="{132028CE-F701-479B-9FAD-432494976665}" destId="{B620E79D-D42E-4ADA-91E3-0B69B8EE1D44}" srcOrd="0" destOrd="0" presId="urn:microsoft.com/office/officeart/2009/layout/CirclePictureHierarchy"/>
    <dgm:cxn modelId="{0B7A4CC5-D844-490F-B467-DD74CE265E02}" type="presParOf" srcId="{132028CE-F701-479B-9FAD-432494976665}" destId="{B194B0AE-30A3-448F-9A34-E593A3086B0F}" srcOrd="1" destOrd="0" presId="urn:microsoft.com/office/officeart/2009/layout/CirclePictureHierarchy"/>
    <dgm:cxn modelId="{3B386627-160B-4337-880D-2CC5EF6157F3}" type="presParOf" srcId="{02C8C67D-11EB-49C6-8D65-CAA8294CAB46}" destId="{50D4CAA5-0355-4BAE-A116-303864C81EA0}" srcOrd="1" destOrd="0" presId="urn:microsoft.com/office/officeart/2009/layout/CirclePictureHierarchy"/>
    <dgm:cxn modelId="{44990E06-B25F-42AD-A841-6AADE4F0CDB8}" type="presParOf" srcId="{50D4CAA5-0355-4BAE-A116-303864C81EA0}" destId="{3812C887-647D-48D6-B12D-5409EEB945D4}" srcOrd="0" destOrd="0" presId="urn:microsoft.com/office/officeart/2009/layout/CirclePictureHierarchy"/>
    <dgm:cxn modelId="{65271617-7740-4505-B591-7CADF7422534}" type="presParOf" srcId="{50D4CAA5-0355-4BAE-A116-303864C81EA0}" destId="{9CA531A3-517A-4BC4-9D61-2065D435DF4A}" srcOrd="1" destOrd="0" presId="urn:microsoft.com/office/officeart/2009/layout/CirclePictureHierarchy"/>
    <dgm:cxn modelId="{B3E43AED-20B0-4E0C-BF9C-4BAE8CDE6642}" type="presParOf" srcId="{9CA531A3-517A-4BC4-9D61-2065D435DF4A}" destId="{19C4F07E-FFEB-4A73-86C9-0750C6DE6CED}" srcOrd="0" destOrd="0" presId="urn:microsoft.com/office/officeart/2009/layout/CirclePictureHierarchy"/>
    <dgm:cxn modelId="{60798D48-E2D7-4B65-9DAC-DA3DFFA08C2F}" type="presParOf" srcId="{19C4F07E-FFEB-4A73-86C9-0750C6DE6CED}" destId="{AC445D17-273A-43CF-9EAF-24A50C5E348A}" srcOrd="0" destOrd="0" presId="urn:microsoft.com/office/officeart/2009/layout/CirclePictureHierarchy"/>
    <dgm:cxn modelId="{45C3AF91-938D-485A-AB4A-23B3935675FD}" type="presParOf" srcId="{19C4F07E-FFEB-4A73-86C9-0750C6DE6CED}" destId="{28E5EEFB-2542-4419-96BB-B8737E2E45AE}" srcOrd="1" destOrd="0" presId="urn:microsoft.com/office/officeart/2009/layout/CirclePictureHierarchy"/>
    <dgm:cxn modelId="{F3828173-A7EF-466B-8774-F08E08D352EB}" type="presParOf" srcId="{9CA531A3-517A-4BC4-9D61-2065D435DF4A}" destId="{915D9E87-E05E-4059-8292-700444CB093A}" srcOrd="1" destOrd="0" presId="urn:microsoft.com/office/officeart/2009/layout/CirclePictureHierarchy"/>
    <dgm:cxn modelId="{C7D898CC-5366-40B0-A1CF-13B7DD5D8130}" type="presParOf" srcId="{915D9E87-E05E-4059-8292-700444CB093A}" destId="{204FD7F2-84D1-442B-B2E8-4DE6C8A56DEA}" srcOrd="0" destOrd="0" presId="urn:microsoft.com/office/officeart/2009/layout/CirclePictureHierarchy"/>
    <dgm:cxn modelId="{2E682BB7-5B6C-42C5-AE53-D83628CCE439}" type="presParOf" srcId="{915D9E87-E05E-4059-8292-700444CB093A}" destId="{391FDD50-8B07-4DF8-8CB6-19D1FBDBA169}" srcOrd="1" destOrd="0" presId="urn:microsoft.com/office/officeart/2009/layout/CirclePictureHierarchy"/>
    <dgm:cxn modelId="{8B9BE8AE-030B-473A-956F-6E1C4903C9D3}" type="presParOf" srcId="{391FDD50-8B07-4DF8-8CB6-19D1FBDBA169}" destId="{6814C5BA-E527-4416-AB73-8722EF3F2B84}" srcOrd="0" destOrd="0" presId="urn:microsoft.com/office/officeart/2009/layout/CirclePictureHierarchy"/>
    <dgm:cxn modelId="{7DEC5858-2FA5-4CA5-96FE-93E6D5FB6E44}" type="presParOf" srcId="{6814C5BA-E527-4416-AB73-8722EF3F2B84}" destId="{944E22F5-4E6E-4AFB-9CA7-5579A4692B3A}" srcOrd="0" destOrd="0" presId="urn:microsoft.com/office/officeart/2009/layout/CirclePictureHierarchy"/>
    <dgm:cxn modelId="{72D3F0C3-E27C-43F4-B969-21EA3F864926}" type="presParOf" srcId="{6814C5BA-E527-4416-AB73-8722EF3F2B84}" destId="{B2AF716A-B578-400D-8B65-5C8169B205C1}" srcOrd="1" destOrd="0" presId="urn:microsoft.com/office/officeart/2009/layout/CirclePictureHierarchy"/>
    <dgm:cxn modelId="{3B52A2D0-DCCF-48EE-AA7E-B4278D6861EF}" type="presParOf" srcId="{391FDD50-8B07-4DF8-8CB6-19D1FBDBA169}" destId="{528DF945-F7BA-4388-A3BE-C36B2B1EE76A}" srcOrd="1" destOrd="0" presId="urn:microsoft.com/office/officeart/2009/layout/CirclePictureHierarchy"/>
    <dgm:cxn modelId="{019FDB58-CCC0-4F4F-8CE0-DD8F2F389ED3}" type="presParOf" srcId="{915D9E87-E05E-4059-8292-700444CB093A}" destId="{41D4722B-68D9-47F9-8E13-D8A46AFD2ACC}" srcOrd="2" destOrd="0" presId="urn:microsoft.com/office/officeart/2009/layout/CirclePictureHierarchy"/>
    <dgm:cxn modelId="{041D3CD1-B1E5-4822-940C-C3D2895305D6}" type="presParOf" srcId="{915D9E87-E05E-4059-8292-700444CB093A}" destId="{1A48A2DC-09F2-4EF9-B6E9-F664A8EC276C}" srcOrd="3" destOrd="0" presId="urn:microsoft.com/office/officeart/2009/layout/CirclePictureHierarchy"/>
    <dgm:cxn modelId="{B82C18FD-14A3-44F9-B564-8F454AD7D8C0}" type="presParOf" srcId="{1A48A2DC-09F2-4EF9-B6E9-F664A8EC276C}" destId="{0225358D-1806-4AD7-A982-0B34AF300C10}" srcOrd="0" destOrd="0" presId="urn:microsoft.com/office/officeart/2009/layout/CirclePictureHierarchy"/>
    <dgm:cxn modelId="{E23FFB19-9234-4BEC-9088-B959AE4742DD}" type="presParOf" srcId="{0225358D-1806-4AD7-A982-0B34AF300C10}" destId="{79EF3CCB-A867-4BAA-B673-5BC867D3BF6E}" srcOrd="0" destOrd="0" presId="urn:microsoft.com/office/officeart/2009/layout/CirclePictureHierarchy"/>
    <dgm:cxn modelId="{E2DC2AEC-3FE0-4C1B-9BCC-B87AF3A1B550}" type="presParOf" srcId="{0225358D-1806-4AD7-A982-0B34AF300C10}" destId="{8D38FFDC-A51C-40BD-87DC-1A989BAD9846}" srcOrd="1" destOrd="0" presId="urn:microsoft.com/office/officeart/2009/layout/CirclePictureHierarchy"/>
    <dgm:cxn modelId="{183B0159-B2B5-4B73-AFF6-DA85CEADC7B3}" type="presParOf" srcId="{1A48A2DC-09F2-4EF9-B6E9-F664A8EC276C}" destId="{A7D4B12F-1A3F-4A4C-900F-403C06ED2453}" srcOrd="1" destOrd="0" presId="urn:microsoft.com/office/officeart/2009/layout/CirclePictureHierarchy"/>
    <dgm:cxn modelId="{C850D074-82FB-493E-8DC5-3224268AE20F}" type="presParOf" srcId="{50D4CAA5-0355-4BAE-A116-303864C81EA0}" destId="{2070419E-91CC-414A-93D3-47A606D6C648}" srcOrd="2" destOrd="0" presId="urn:microsoft.com/office/officeart/2009/layout/CirclePictureHierarchy"/>
    <dgm:cxn modelId="{37B63E8F-7DAB-4DC3-A523-A42AFDAD8AF3}" type="presParOf" srcId="{50D4CAA5-0355-4BAE-A116-303864C81EA0}" destId="{877A2F2A-F825-442E-8BCC-B7A872D9C674}" srcOrd="3" destOrd="0" presId="urn:microsoft.com/office/officeart/2009/layout/CirclePictureHierarchy"/>
    <dgm:cxn modelId="{D862A79A-EDB5-442E-AC48-262CD65DA14D}" type="presParOf" srcId="{877A2F2A-F825-442E-8BCC-B7A872D9C674}" destId="{17AD2EA9-C2AD-4EFD-A534-34EF5E4C8F0B}" srcOrd="0" destOrd="0" presId="urn:microsoft.com/office/officeart/2009/layout/CirclePictureHierarchy"/>
    <dgm:cxn modelId="{4DC70284-C127-4C68-B294-B1E3120B9420}" type="presParOf" srcId="{17AD2EA9-C2AD-4EFD-A534-34EF5E4C8F0B}" destId="{21915302-F83F-4B72-97B1-9D95EEDF873E}" srcOrd="0" destOrd="0" presId="urn:microsoft.com/office/officeart/2009/layout/CirclePictureHierarchy"/>
    <dgm:cxn modelId="{A44AEF70-CE04-46EB-8213-AEA94FA6AB4E}" type="presParOf" srcId="{17AD2EA9-C2AD-4EFD-A534-34EF5E4C8F0B}" destId="{1077CE8B-2898-4D4F-886C-DA229157339E}" srcOrd="1" destOrd="0" presId="urn:microsoft.com/office/officeart/2009/layout/CirclePictureHierarchy"/>
    <dgm:cxn modelId="{01746E69-5ED0-48D9-B5CE-CF26693DF843}" type="presParOf" srcId="{877A2F2A-F825-442E-8BCC-B7A872D9C674}" destId="{BD01875E-94DB-47F8-BF4D-1E843F246183}" srcOrd="1" destOrd="0" presId="urn:microsoft.com/office/officeart/2009/layout/CirclePictureHierarchy"/>
    <dgm:cxn modelId="{E5B54256-B547-41A8-BDFA-90F21A102C11}" type="presParOf" srcId="{BD01875E-94DB-47F8-BF4D-1E843F246183}" destId="{AA16C1BA-BC91-4C4A-959F-FF1678C112BF}" srcOrd="0" destOrd="0" presId="urn:microsoft.com/office/officeart/2009/layout/CirclePictureHierarchy"/>
    <dgm:cxn modelId="{419E9EBC-A566-4C45-9023-878D6E3213F8}" type="presParOf" srcId="{BD01875E-94DB-47F8-BF4D-1E843F246183}" destId="{8B5E4610-80D3-4756-A4A4-5C24C33AD06E}" srcOrd="1" destOrd="0" presId="urn:microsoft.com/office/officeart/2009/layout/CirclePictureHierarchy"/>
    <dgm:cxn modelId="{382B01A1-2D69-462C-9572-70412F10943F}" type="presParOf" srcId="{8B5E4610-80D3-4756-A4A4-5C24C33AD06E}" destId="{6A216340-AFDF-4C58-8B4A-3C95A66A3B61}" srcOrd="0" destOrd="0" presId="urn:microsoft.com/office/officeart/2009/layout/CirclePictureHierarchy"/>
    <dgm:cxn modelId="{E49C1A78-433F-4EEB-A45E-B99F26EE8483}" type="presParOf" srcId="{6A216340-AFDF-4C58-8B4A-3C95A66A3B61}" destId="{5B2EFF63-67F1-4989-8352-02A11B2B7D40}" srcOrd="0" destOrd="0" presId="urn:microsoft.com/office/officeart/2009/layout/CirclePictureHierarchy"/>
    <dgm:cxn modelId="{970897E5-65F4-4B8A-8F2B-6AE0840FC5D6}" type="presParOf" srcId="{6A216340-AFDF-4C58-8B4A-3C95A66A3B61}" destId="{AAA06C9E-E79B-4C45-A8F8-DCDF438F4A1B}" srcOrd="1" destOrd="0" presId="urn:microsoft.com/office/officeart/2009/layout/CirclePictureHierarchy"/>
    <dgm:cxn modelId="{DCA81D1C-2B8C-4EA1-B446-7951A648DC99}" type="presParOf" srcId="{8B5E4610-80D3-4756-A4A4-5C24C33AD06E}" destId="{EE652500-E56A-42C7-84FD-C345B38C3619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11364-AD5B-4F16-AA48-8A3011CE689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360FF4-825E-4349-8A16-DD55AE660E5F}">
      <dgm:prSet phldrT="[Text]" custT="1"/>
      <dgm:spPr/>
      <dgm:t>
        <a:bodyPr/>
        <a:lstStyle/>
        <a:p>
          <a:r>
            <a:rPr lang="fa-IR" sz="2400" dirty="0" smtClean="0">
              <a:cs typeface="B Nazanin" panose="00000400000000000000" pitchFamily="2" charset="-78"/>
            </a:rPr>
            <a:t>دستگاه عصبی مرکزی</a:t>
          </a:r>
          <a:endParaRPr lang="en-US" sz="2400" dirty="0">
            <a:cs typeface="B Nazanin" panose="00000400000000000000" pitchFamily="2" charset="-78"/>
          </a:endParaRPr>
        </a:p>
      </dgm:t>
    </dgm:pt>
    <dgm:pt modelId="{4419FF3C-65AC-47F6-B054-18A832EF4076}" type="parTrans" cxnId="{7FBA23A8-BDF3-4583-AAD2-179084DB0771}">
      <dgm:prSet/>
      <dgm:spPr/>
      <dgm:t>
        <a:bodyPr/>
        <a:lstStyle/>
        <a:p>
          <a:endParaRPr lang="en-US"/>
        </a:p>
      </dgm:t>
    </dgm:pt>
    <dgm:pt modelId="{0531E5A1-DDE3-488A-988C-54CBEAE64831}" type="sibTrans" cxnId="{7FBA23A8-BDF3-4583-AAD2-179084DB0771}">
      <dgm:prSet/>
      <dgm:spPr/>
      <dgm:t>
        <a:bodyPr/>
        <a:lstStyle/>
        <a:p>
          <a:endParaRPr lang="en-US"/>
        </a:p>
      </dgm:t>
    </dgm:pt>
    <dgm:pt modelId="{DD11F545-D8E7-4335-997C-86FB2A0F10F6}" type="asst">
      <dgm:prSet phldrT="[Text]" custT="1"/>
      <dgm:spPr/>
      <dgm:t>
        <a:bodyPr/>
        <a:lstStyle/>
        <a:p>
          <a:r>
            <a:rPr lang="fa-IR" sz="2400" dirty="0" smtClean="0">
              <a:solidFill>
                <a:srgbClr val="FF0000"/>
              </a:solidFill>
              <a:cs typeface="B Nazanin" panose="00000400000000000000" pitchFamily="2" charset="-78"/>
            </a:rPr>
            <a:t>مغز</a:t>
          </a:r>
        </a:p>
      </dgm:t>
    </dgm:pt>
    <dgm:pt modelId="{0401B9C8-B904-45DD-86FA-850D9C20EF1A}" type="parTrans" cxnId="{F68E93A1-E253-41C2-A806-95D8BD7D031A}">
      <dgm:prSet/>
      <dgm:spPr/>
      <dgm:t>
        <a:bodyPr/>
        <a:lstStyle/>
        <a:p>
          <a:endParaRPr lang="en-US"/>
        </a:p>
      </dgm:t>
    </dgm:pt>
    <dgm:pt modelId="{3192207E-0026-424B-8CC2-C0A3FDE041B1}" type="sibTrans" cxnId="{F68E93A1-E253-41C2-A806-95D8BD7D031A}">
      <dgm:prSet/>
      <dgm:spPr/>
      <dgm:t>
        <a:bodyPr/>
        <a:lstStyle/>
        <a:p>
          <a:endParaRPr lang="en-US"/>
        </a:p>
      </dgm:t>
    </dgm:pt>
    <dgm:pt modelId="{622D49E5-156A-4F04-8DFC-A89E91FB9BAF}">
      <dgm:prSet phldrT="[Text]" custT="1"/>
      <dgm:spPr/>
      <dgm:t>
        <a:bodyPr/>
        <a:lstStyle/>
        <a:p>
          <a:r>
            <a:rPr lang="fa-IR" sz="2400" dirty="0" smtClean="0">
              <a:solidFill>
                <a:srgbClr val="002060"/>
              </a:solidFill>
              <a:cs typeface="B Nazanin" panose="00000400000000000000" pitchFamily="2" charset="-78"/>
            </a:rPr>
            <a:t>ساقه مغز</a:t>
          </a:r>
          <a:endParaRPr lang="en-US" sz="2400" dirty="0">
            <a:solidFill>
              <a:srgbClr val="002060"/>
            </a:solidFill>
            <a:cs typeface="B Nazanin" panose="00000400000000000000" pitchFamily="2" charset="-78"/>
          </a:endParaRPr>
        </a:p>
      </dgm:t>
    </dgm:pt>
    <dgm:pt modelId="{EE693629-0607-4998-9678-67F83657D715}" type="parTrans" cxnId="{DAB3016C-E98B-4274-8A16-E8B97A9FC3FA}">
      <dgm:prSet/>
      <dgm:spPr/>
      <dgm:t>
        <a:bodyPr/>
        <a:lstStyle/>
        <a:p>
          <a:endParaRPr lang="en-US"/>
        </a:p>
      </dgm:t>
    </dgm:pt>
    <dgm:pt modelId="{1C5FEB4F-D70A-49BA-9052-05A3555672D0}" type="sibTrans" cxnId="{DAB3016C-E98B-4274-8A16-E8B97A9FC3FA}">
      <dgm:prSet/>
      <dgm:spPr/>
      <dgm:t>
        <a:bodyPr/>
        <a:lstStyle/>
        <a:p>
          <a:endParaRPr lang="en-US"/>
        </a:p>
      </dgm:t>
    </dgm:pt>
    <dgm:pt modelId="{75326346-2644-4B2B-8A18-8AC8173618EC}">
      <dgm:prSet phldrT="[Text]" custT="1"/>
      <dgm:spPr/>
      <dgm:t>
        <a:bodyPr/>
        <a:lstStyle/>
        <a:p>
          <a:r>
            <a:rPr lang="fa-IR" sz="2400" dirty="0" smtClean="0">
              <a:solidFill>
                <a:srgbClr val="002060"/>
              </a:solidFill>
              <a:cs typeface="B Nazanin" panose="00000400000000000000" pitchFamily="2" charset="-78"/>
            </a:rPr>
            <a:t>مخچه</a:t>
          </a:r>
          <a:endParaRPr lang="en-US" sz="2400" dirty="0">
            <a:solidFill>
              <a:srgbClr val="002060"/>
            </a:solidFill>
            <a:cs typeface="B Nazanin" panose="00000400000000000000" pitchFamily="2" charset="-78"/>
          </a:endParaRPr>
        </a:p>
      </dgm:t>
    </dgm:pt>
    <dgm:pt modelId="{7AEC9AC4-D4E3-4588-9217-4A8E18A594A0}" type="parTrans" cxnId="{31363263-3C34-41DE-B2A2-D30B44B17202}">
      <dgm:prSet/>
      <dgm:spPr/>
      <dgm:t>
        <a:bodyPr/>
        <a:lstStyle/>
        <a:p>
          <a:endParaRPr lang="en-US"/>
        </a:p>
      </dgm:t>
    </dgm:pt>
    <dgm:pt modelId="{6B76B233-9912-407A-8D6D-0B6A3C9E5881}" type="sibTrans" cxnId="{31363263-3C34-41DE-B2A2-D30B44B17202}">
      <dgm:prSet/>
      <dgm:spPr/>
      <dgm:t>
        <a:bodyPr/>
        <a:lstStyle/>
        <a:p>
          <a:endParaRPr lang="en-US"/>
        </a:p>
      </dgm:t>
    </dgm:pt>
    <dgm:pt modelId="{C9088E8B-C9EF-4AC3-990A-915A122A8966}">
      <dgm:prSet phldrT="[Text]" custT="1"/>
      <dgm:spPr/>
      <dgm:t>
        <a:bodyPr/>
        <a:lstStyle/>
        <a:p>
          <a:r>
            <a:rPr lang="fa-IR" sz="2400" dirty="0" smtClean="0">
              <a:solidFill>
                <a:srgbClr val="002060"/>
              </a:solidFill>
              <a:cs typeface="B Nazanin" panose="00000400000000000000" pitchFamily="2" charset="-78"/>
            </a:rPr>
            <a:t>مخ</a:t>
          </a:r>
          <a:endParaRPr lang="en-US" sz="2400" dirty="0">
            <a:solidFill>
              <a:srgbClr val="002060"/>
            </a:solidFill>
            <a:cs typeface="B Nazanin" panose="00000400000000000000" pitchFamily="2" charset="-78"/>
          </a:endParaRPr>
        </a:p>
      </dgm:t>
    </dgm:pt>
    <dgm:pt modelId="{70A73597-FF8D-4F04-8CE8-07F704BF5612}" type="parTrans" cxnId="{B558AD54-4D48-4CF4-A54C-1CE1C5D717F5}">
      <dgm:prSet/>
      <dgm:spPr/>
      <dgm:t>
        <a:bodyPr/>
        <a:lstStyle/>
        <a:p>
          <a:endParaRPr lang="en-US"/>
        </a:p>
      </dgm:t>
    </dgm:pt>
    <dgm:pt modelId="{57D07D2F-14FF-4811-AF9D-4E5D4E75B4A0}" type="sibTrans" cxnId="{B558AD54-4D48-4CF4-A54C-1CE1C5D717F5}">
      <dgm:prSet/>
      <dgm:spPr/>
      <dgm:t>
        <a:bodyPr/>
        <a:lstStyle/>
        <a:p>
          <a:endParaRPr lang="en-US"/>
        </a:p>
      </dgm:t>
    </dgm:pt>
    <dgm:pt modelId="{780D3E7D-8A27-47B9-A6DA-C39C6984E08A}" type="asst">
      <dgm:prSet phldrT="[Text]" custT="1"/>
      <dgm:spPr/>
      <dgm:t>
        <a:bodyPr/>
        <a:lstStyle/>
        <a:p>
          <a:r>
            <a:rPr lang="fa-IR" sz="2400" dirty="0" smtClean="0">
              <a:solidFill>
                <a:srgbClr val="FF0000"/>
              </a:solidFill>
              <a:cs typeface="B Nazanin" panose="00000400000000000000" pitchFamily="2" charset="-78"/>
            </a:rPr>
            <a:t>نخاع</a:t>
          </a:r>
        </a:p>
      </dgm:t>
    </dgm:pt>
    <dgm:pt modelId="{DC67E138-2721-4A83-91D7-F72CB03A04AA}" type="parTrans" cxnId="{39166533-1F63-420D-8BAF-3328DE4C8017}">
      <dgm:prSet/>
      <dgm:spPr/>
      <dgm:t>
        <a:bodyPr/>
        <a:lstStyle/>
        <a:p>
          <a:endParaRPr lang="en-US"/>
        </a:p>
      </dgm:t>
    </dgm:pt>
    <dgm:pt modelId="{6B1E0732-DEBE-493F-8553-1CF47C4310C9}" type="sibTrans" cxnId="{39166533-1F63-420D-8BAF-3328DE4C8017}">
      <dgm:prSet/>
      <dgm:spPr/>
      <dgm:t>
        <a:bodyPr/>
        <a:lstStyle/>
        <a:p>
          <a:endParaRPr lang="en-US"/>
        </a:p>
      </dgm:t>
    </dgm:pt>
    <dgm:pt modelId="{F4A4E4AC-6E74-46E1-8F76-5C50491B466F}" type="pres">
      <dgm:prSet presAssocID="{D4D11364-AD5B-4F16-AA48-8A3011CE689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C4269A-632C-4763-BD16-440E0F967E36}" type="pres">
      <dgm:prSet presAssocID="{04360FF4-825E-4349-8A16-DD55AE660E5F}" presName="hierRoot1" presStyleCnt="0">
        <dgm:presLayoutVars>
          <dgm:hierBranch val="init"/>
        </dgm:presLayoutVars>
      </dgm:prSet>
      <dgm:spPr/>
    </dgm:pt>
    <dgm:pt modelId="{7CEE1D22-D780-4873-A627-C56FB8BCBEC6}" type="pres">
      <dgm:prSet presAssocID="{04360FF4-825E-4349-8A16-DD55AE660E5F}" presName="rootComposite1" presStyleCnt="0"/>
      <dgm:spPr/>
    </dgm:pt>
    <dgm:pt modelId="{77924C68-6556-4E4F-B3EB-9A5E1EBCB77A}" type="pres">
      <dgm:prSet presAssocID="{04360FF4-825E-4349-8A16-DD55AE660E5F}" presName="rootText1" presStyleLbl="alignAcc1" presStyleIdx="0" presStyleCnt="0" custScaleX="121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85E5BA-7B92-4F8D-9FDD-9849593C3E6E}" type="pres">
      <dgm:prSet presAssocID="{04360FF4-825E-4349-8A16-DD55AE660E5F}" presName="topArc1" presStyleLbl="parChTrans1D1" presStyleIdx="0" presStyleCnt="12"/>
      <dgm:spPr/>
    </dgm:pt>
    <dgm:pt modelId="{8B6D22C4-32E7-4245-AC5E-88C7BA63E9BF}" type="pres">
      <dgm:prSet presAssocID="{04360FF4-825E-4349-8A16-DD55AE660E5F}" presName="bottomArc1" presStyleLbl="parChTrans1D1" presStyleIdx="1" presStyleCnt="12"/>
      <dgm:spPr/>
    </dgm:pt>
    <dgm:pt modelId="{43E24C2C-D294-4DEA-9808-C153E88EA1F5}" type="pres">
      <dgm:prSet presAssocID="{04360FF4-825E-4349-8A16-DD55AE660E5F}" presName="topConnNode1" presStyleLbl="node1" presStyleIdx="0" presStyleCnt="0"/>
      <dgm:spPr/>
      <dgm:t>
        <a:bodyPr/>
        <a:lstStyle/>
        <a:p>
          <a:endParaRPr lang="en-US"/>
        </a:p>
      </dgm:t>
    </dgm:pt>
    <dgm:pt modelId="{78E425B9-06E6-479A-898D-578979F0B24B}" type="pres">
      <dgm:prSet presAssocID="{04360FF4-825E-4349-8A16-DD55AE660E5F}" presName="hierChild2" presStyleCnt="0"/>
      <dgm:spPr/>
    </dgm:pt>
    <dgm:pt modelId="{56D1F3C4-4DC6-44BE-BC34-DA8794D976CC}" type="pres">
      <dgm:prSet presAssocID="{EE693629-0607-4998-9678-67F83657D715}" presName="Name28" presStyleLbl="parChTrans1D2" presStyleIdx="0" presStyleCnt="5"/>
      <dgm:spPr/>
      <dgm:t>
        <a:bodyPr/>
        <a:lstStyle/>
        <a:p>
          <a:endParaRPr lang="en-US"/>
        </a:p>
      </dgm:t>
    </dgm:pt>
    <dgm:pt modelId="{ABFD53FD-BFB4-4FF6-9E8A-5AEF8C3C80F6}" type="pres">
      <dgm:prSet presAssocID="{622D49E5-156A-4F04-8DFC-A89E91FB9BAF}" presName="hierRoot2" presStyleCnt="0">
        <dgm:presLayoutVars>
          <dgm:hierBranch val="init"/>
        </dgm:presLayoutVars>
      </dgm:prSet>
      <dgm:spPr/>
    </dgm:pt>
    <dgm:pt modelId="{6ED9ED7C-EEFC-4E23-9BA2-66E2D95F0923}" type="pres">
      <dgm:prSet presAssocID="{622D49E5-156A-4F04-8DFC-A89E91FB9BAF}" presName="rootComposite2" presStyleCnt="0"/>
      <dgm:spPr/>
    </dgm:pt>
    <dgm:pt modelId="{164D4138-63C5-4165-972E-9BE29ABD79CB}" type="pres">
      <dgm:prSet presAssocID="{622D49E5-156A-4F04-8DFC-A89E91FB9BA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52FA4E-B97B-469A-A83C-B27DF476F1EF}" type="pres">
      <dgm:prSet presAssocID="{622D49E5-156A-4F04-8DFC-A89E91FB9BAF}" presName="topArc2" presStyleLbl="parChTrans1D1" presStyleIdx="2" presStyleCnt="12"/>
      <dgm:spPr/>
    </dgm:pt>
    <dgm:pt modelId="{F2068259-F1C6-49CE-97AC-FE69F8750245}" type="pres">
      <dgm:prSet presAssocID="{622D49E5-156A-4F04-8DFC-A89E91FB9BAF}" presName="bottomArc2" presStyleLbl="parChTrans1D1" presStyleIdx="3" presStyleCnt="12"/>
      <dgm:spPr/>
    </dgm:pt>
    <dgm:pt modelId="{90C259D9-F557-48AB-8E87-65B30BDB2859}" type="pres">
      <dgm:prSet presAssocID="{622D49E5-156A-4F04-8DFC-A89E91FB9BAF}" presName="topConnNode2" presStyleLbl="node2" presStyleIdx="0" presStyleCnt="0"/>
      <dgm:spPr/>
      <dgm:t>
        <a:bodyPr/>
        <a:lstStyle/>
        <a:p>
          <a:endParaRPr lang="en-US"/>
        </a:p>
      </dgm:t>
    </dgm:pt>
    <dgm:pt modelId="{83ADDE86-A416-4A5C-A84C-864745F72D29}" type="pres">
      <dgm:prSet presAssocID="{622D49E5-156A-4F04-8DFC-A89E91FB9BAF}" presName="hierChild4" presStyleCnt="0"/>
      <dgm:spPr/>
    </dgm:pt>
    <dgm:pt modelId="{939DA1DA-4BF7-4A8B-B869-97A198B674B4}" type="pres">
      <dgm:prSet presAssocID="{622D49E5-156A-4F04-8DFC-A89E91FB9BAF}" presName="hierChild5" presStyleCnt="0"/>
      <dgm:spPr/>
    </dgm:pt>
    <dgm:pt modelId="{6E558D52-C6F0-41C2-98C0-82A03B395210}" type="pres">
      <dgm:prSet presAssocID="{7AEC9AC4-D4E3-4588-9217-4A8E18A594A0}" presName="Name28" presStyleLbl="parChTrans1D2" presStyleIdx="1" presStyleCnt="5"/>
      <dgm:spPr/>
      <dgm:t>
        <a:bodyPr/>
        <a:lstStyle/>
        <a:p>
          <a:endParaRPr lang="en-US"/>
        </a:p>
      </dgm:t>
    </dgm:pt>
    <dgm:pt modelId="{6507AA89-2AE0-442A-B90C-4C552C1499E5}" type="pres">
      <dgm:prSet presAssocID="{75326346-2644-4B2B-8A18-8AC8173618EC}" presName="hierRoot2" presStyleCnt="0">
        <dgm:presLayoutVars>
          <dgm:hierBranch val="init"/>
        </dgm:presLayoutVars>
      </dgm:prSet>
      <dgm:spPr/>
    </dgm:pt>
    <dgm:pt modelId="{754715D7-7D47-4761-8DD9-188ABE6B9F3F}" type="pres">
      <dgm:prSet presAssocID="{75326346-2644-4B2B-8A18-8AC8173618EC}" presName="rootComposite2" presStyleCnt="0"/>
      <dgm:spPr/>
    </dgm:pt>
    <dgm:pt modelId="{3AADAB2C-5C77-4F76-B5E7-27FDC0BFD55A}" type="pres">
      <dgm:prSet presAssocID="{75326346-2644-4B2B-8A18-8AC8173618E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E63E4-155F-42B8-B437-E0787D025DA0}" type="pres">
      <dgm:prSet presAssocID="{75326346-2644-4B2B-8A18-8AC8173618EC}" presName="topArc2" presStyleLbl="parChTrans1D1" presStyleIdx="4" presStyleCnt="12"/>
      <dgm:spPr/>
    </dgm:pt>
    <dgm:pt modelId="{405C67FF-A50E-4EFD-A23B-244A12C66EB9}" type="pres">
      <dgm:prSet presAssocID="{75326346-2644-4B2B-8A18-8AC8173618EC}" presName="bottomArc2" presStyleLbl="parChTrans1D1" presStyleIdx="5" presStyleCnt="12"/>
      <dgm:spPr/>
    </dgm:pt>
    <dgm:pt modelId="{D6624746-7FE0-46A4-95D7-0EBE7AE28768}" type="pres">
      <dgm:prSet presAssocID="{75326346-2644-4B2B-8A18-8AC8173618EC}" presName="topConnNode2" presStyleLbl="node2" presStyleIdx="0" presStyleCnt="0"/>
      <dgm:spPr/>
      <dgm:t>
        <a:bodyPr/>
        <a:lstStyle/>
        <a:p>
          <a:endParaRPr lang="en-US"/>
        </a:p>
      </dgm:t>
    </dgm:pt>
    <dgm:pt modelId="{98FA5498-0594-423B-8308-3C201803DC5A}" type="pres">
      <dgm:prSet presAssocID="{75326346-2644-4B2B-8A18-8AC8173618EC}" presName="hierChild4" presStyleCnt="0"/>
      <dgm:spPr/>
    </dgm:pt>
    <dgm:pt modelId="{882964F5-B651-4AA8-B0EE-B99D4D4AE4DC}" type="pres">
      <dgm:prSet presAssocID="{75326346-2644-4B2B-8A18-8AC8173618EC}" presName="hierChild5" presStyleCnt="0"/>
      <dgm:spPr/>
    </dgm:pt>
    <dgm:pt modelId="{2CA3225C-082A-4F30-AEDF-283334F47A67}" type="pres">
      <dgm:prSet presAssocID="{70A73597-FF8D-4F04-8CE8-07F704BF5612}" presName="Name28" presStyleLbl="parChTrans1D2" presStyleIdx="2" presStyleCnt="5"/>
      <dgm:spPr/>
      <dgm:t>
        <a:bodyPr/>
        <a:lstStyle/>
        <a:p>
          <a:endParaRPr lang="en-US"/>
        </a:p>
      </dgm:t>
    </dgm:pt>
    <dgm:pt modelId="{B0EF3F2B-CB84-44DF-AED5-B54202738511}" type="pres">
      <dgm:prSet presAssocID="{C9088E8B-C9EF-4AC3-990A-915A122A8966}" presName="hierRoot2" presStyleCnt="0">
        <dgm:presLayoutVars>
          <dgm:hierBranch val="init"/>
        </dgm:presLayoutVars>
      </dgm:prSet>
      <dgm:spPr/>
    </dgm:pt>
    <dgm:pt modelId="{EEF9617E-D7F6-4CE7-B649-18D754DC7656}" type="pres">
      <dgm:prSet presAssocID="{C9088E8B-C9EF-4AC3-990A-915A122A8966}" presName="rootComposite2" presStyleCnt="0"/>
      <dgm:spPr/>
    </dgm:pt>
    <dgm:pt modelId="{F6353D0E-19DC-4AEF-93DF-BBA997EEEC79}" type="pres">
      <dgm:prSet presAssocID="{C9088E8B-C9EF-4AC3-990A-915A122A896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B6A8C3-982A-4C65-BCC3-9A293989E538}" type="pres">
      <dgm:prSet presAssocID="{C9088E8B-C9EF-4AC3-990A-915A122A8966}" presName="topArc2" presStyleLbl="parChTrans1D1" presStyleIdx="6" presStyleCnt="12"/>
      <dgm:spPr/>
    </dgm:pt>
    <dgm:pt modelId="{EAD7ECB3-EBD3-4A4F-959C-292FD2D7DD8F}" type="pres">
      <dgm:prSet presAssocID="{C9088E8B-C9EF-4AC3-990A-915A122A8966}" presName="bottomArc2" presStyleLbl="parChTrans1D1" presStyleIdx="7" presStyleCnt="12"/>
      <dgm:spPr/>
    </dgm:pt>
    <dgm:pt modelId="{3C561B69-F8F2-4A09-BA4C-46C8CDC00CBE}" type="pres">
      <dgm:prSet presAssocID="{C9088E8B-C9EF-4AC3-990A-915A122A8966}" presName="topConnNode2" presStyleLbl="node2" presStyleIdx="0" presStyleCnt="0"/>
      <dgm:spPr/>
      <dgm:t>
        <a:bodyPr/>
        <a:lstStyle/>
        <a:p>
          <a:endParaRPr lang="en-US"/>
        </a:p>
      </dgm:t>
    </dgm:pt>
    <dgm:pt modelId="{C525E211-0E2B-416C-9C24-F3AD5CE503C5}" type="pres">
      <dgm:prSet presAssocID="{C9088E8B-C9EF-4AC3-990A-915A122A8966}" presName="hierChild4" presStyleCnt="0"/>
      <dgm:spPr/>
    </dgm:pt>
    <dgm:pt modelId="{9395EBF5-7CB8-463F-B04D-7590BA21D197}" type="pres">
      <dgm:prSet presAssocID="{C9088E8B-C9EF-4AC3-990A-915A122A8966}" presName="hierChild5" presStyleCnt="0"/>
      <dgm:spPr/>
    </dgm:pt>
    <dgm:pt modelId="{61437A28-D34C-402B-A5BA-9A501B40C61B}" type="pres">
      <dgm:prSet presAssocID="{04360FF4-825E-4349-8A16-DD55AE660E5F}" presName="hierChild3" presStyleCnt="0"/>
      <dgm:spPr/>
    </dgm:pt>
    <dgm:pt modelId="{46A284D0-6FC3-47F0-B574-1234099BD13B}" type="pres">
      <dgm:prSet presAssocID="{DC67E138-2721-4A83-91D7-F72CB03A04AA}" presName="Name101" presStyleLbl="parChTrans1D2" presStyleIdx="3" presStyleCnt="5"/>
      <dgm:spPr/>
      <dgm:t>
        <a:bodyPr/>
        <a:lstStyle/>
        <a:p>
          <a:endParaRPr lang="en-US"/>
        </a:p>
      </dgm:t>
    </dgm:pt>
    <dgm:pt modelId="{19FF3531-2279-4B88-8D4E-973E4CA1C722}" type="pres">
      <dgm:prSet presAssocID="{780D3E7D-8A27-47B9-A6DA-C39C6984E08A}" presName="hierRoot3" presStyleCnt="0">
        <dgm:presLayoutVars>
          <dgm:hierBranch val="init"/>
        </dgm:presLayoutVars>
      </dgm:prSet>
      <dgm:spPr/>
    </dgm:pt>
    <dgm:pt modelId="{7832C650-87D1-4E2F-B62C-95C11D998695}" type="pres">
      <dgm:prSet presAssocID="{780D3E7D-8A27-47B9-A6DA-C39C6984E08A}" presName="rootComposite3" presStyleCnt="0"/>
      <dgm:spPr/>
    </dgm:pt>
    <dgm:pt modelId="{B5E1C07E-B9E1-41D6-BC93-175A9D689306}" type="pres">
      <dgm:prSet presAssocID="{780D3E7D-8A27-47B9-A6DA-C39C6984E08A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03A33D-4DE3-4687-8962-7B7EA96A758F}" type="pres">
      <dgm:prSet presAssocID="{780D3E7D-8A27-47B9-A6DA-C39C6984E08A}" presName="topArc3" presStyleLbl="parChTrans1D1" presStyleIdx="8" presStyleCnt="12"/>
      <dgm:spPr/>
    </dgm:pt>
    <dgm:pt modelId="{DA87021D-DEFA-47CC-9BC1-84C72AC211A3}" type="pres">
      <dgm:prSet presAssocID="{780D3E7D-8A27-47B9-A6DA-C39C6984E08A}" presName="bottomArc3" presStyleLbl="parChTrans1D1" presStyleIdx="9" presStyleCnt="12"/>
      <dgm:spPr/>
    </dgm:pt>
    <dgm:pt modelId="{055202BE-04F1-451A-A294-A81EDD3B67BC}" type="pres">
      <dgm:prSet presAssocID="{780D3E7D-8A27-47B9-A6DA-C39C6984E08A}" presName="topConnNode3" presStyleLbl="asst1" presStyleIdx="0" presStyleCnt="0"/>
      <dgm:spPr/>
      <dgm:t>
        <a:bodyPr/>
        <a:lstStyle/>
        <a:p>
          <a:endParaRPr lang="en-US"/>
        </a:p>
      </dgm:t>
    </dgm:pt>
    <dgm:pt modelId="{4D38E7CE-DF67-44F9-A70F-CF80127C79D8}" type="pres">
      <dgm:prSet presAssocID="{780D3E7D-8A27-47B9-A6DA-C39C6984E08A}" presName="hierChild6" presStyleCnt="0"/>
      <dgm:spPr/>
    </dgm:pt>
    <dgm:pt modelId="{5741E119-2652-477C-9491-6145D4FDEB51}" type="pres">
      <dgm:prSet presAssocID="{780D3E7D-8A27-47B9-A6DA-C39C6984E08A}" presName="hierChild7" presStyleCnt="0"/>
      <dgm:spPr/>
    </dgm:pt>
    <dgm:pt modelId="{16D3B5C6-F9F7-4887-86B6-BEDD99CF337C}" type="pres">
      <dgm:prSet presAssocID="{0401B9C8-B904-45DD-86FA-850D9C20EF1A}" presName="Name101" presStyleLbl="parChTrans1D2" presStyleIdx="4" presStyleCnt="5"/>
      <dgm:spPr/>
      <dgm:t>
        <a:bodyPr/>
        <a:lstStyle/>
        <a:p>
          <a:endParaRPr lang="en-US"/>
        </a:p>
      </dgm:t>
    </dgm:pt>
    <dgm:pt modelId="{3F7F863F-B5F8-46B5-89AB-9A64E95C5972}" type="pres">
      <dgm:prSet presAssocID="{DD11F545-D8E7-4335-997C-86FB2A0F10F6}" presName="hierRoot3" presStyleCnt="0">
        <dgm:presLayoutVars>
          <dgm:hierBranch val="init"/>
        </dgm:presLayoutVars>
      </dgm:prSet>
      <dgm:spPr/>
    </dgm:pt>
    <dgm:pt modelId="{0BDEA937-4E42-44A0-BAB8-DACFC1A3D23F}" type="pres">
      <dgm:prSet presAssocID="{DD11F545-D8E7-4335-997C-86FB2A0F10F6}" presName="rootComposite3" presStyleCnt="0"/>
      <dgm:spPr/>
    </dgm:pt>
    <dgm:pt modelId="{23BA4BFB-4910-4BDC-B077-A768F3FCC59B}" type="pres">
      <dgm:prSet presAssocID="{DD11F545-D8E7-4335-997C-86FB2A0F10F6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F4D3C-1D0F-4D18-A533-041DDD350370}" type="pres">
      <dgm:prSet presAssocID="{DD11F545-D8E7-4335-997C-86FB2A0F10F6}" presName="topArc3" presStyleLbl="parChTrans1D1" presStyleIdx="10" presStyleCnt="12"/>
      <dgm:spPr/>
    </dgm:pt>
    <dgm:pt modelId="{E67F2E89-E6C9-45C4-8085-BF3626C0F688}" type="pres">
      <dgm:prSet presAssocID="{DD11F545-D8E7-4335-997C-86FB2A0F10F6}" presName="bottomArc3" presStyleLbl="parChTrans1D1" presStyleIdx="11" presStyleCnt="12"/>
      <dgm:spPr/>
    </dgm:pt>
    <dgm:pt modelId="{2AAE9307-F9C6-4C5D-AA2C-1040929A3E46}" type="pres">
      <dgm:prSet presAssocID="{DD11F545-D8E7-4335-997C-86FB2A0F10F6}" presName="topConnNode3" presStyleLbl="asst1" presStyleIdx="0" presStyleCnt="0"/>
      <dgm:spPr/>
      <dgm:t>
        <a:bodyPr/>
        <a:lstStyle/>
        <a:p>
          <a:endParaRPr lang="en-US"/>
        </a:p>
      </dgm:t>
    </dgm:pt>
    <dgm:pt modelId="{F77543BE-520C-494F-8BAE-E203792B9E0B}" type="pres">
      <dgm:prSet presAssocID="{DD11F545-D8E7-4335-997C-86FB2A0F10F6}" presName="hierChild6" presStyleCnt="0"/>
      <dgm:spPr/>
    </dgm:pt>
    <dgm:pt modelId="{B50B71D5-78FB-48E2-AF83-896F6E6B7BA0}" type="pres">
      <dgm:prSet presAssocID="{DD11F545-D8E7-4335-997C-86FB2A0F10F6}" presName="hierChild7" presStyleCnt="0"/>
      <dgm:spPr/>
    </dgm:pt>
  </dgm:ptLst>
  <dgm:cxnLst>
    <dgm:cxn modelId="{5D42F6CB-7D4A-495A-BFAC-EACE4659D6CD}" type="presOf" srcId="{75326346-2644-4B2B-8A18-8AC8173618EC}" destId="{3AADAB2C-5C77-4F76-B5E7-27FDC0BFD55A}" srcOrd="0" destOrd="0" presId="urn:microsoft.com/office/officeart/2008/layout/HalfCircleOrganizationChart"/>
    <dgm:cxn modelId="{01D80EE8-DED3-459A-999F-7B4CC0C3DF34}" type="presOf" srcId="{C9088E8B-C9EF-4AC3-990A-915A122A8966}" destId="{3C561B69-F8F2-4A09-BA4C-46C8CDC00CBE}" srcOrd="1" destOrd="0" presId="urn:microsoft.com/office/officeart/2008/layout/HalfCircleOrganizationChart"/>
    <dgm:cxn modelId="{40727EBF-54F0-4A5A-94FD-DAF5F2F0F517}" type="presOf" srcId="{C9088E8B-C9EF-4AC3-990A-915A122A8966}" destId="{F6353D0E-19DC-4AEF-93DF-BBA997EEEC79}" srcOrd="0" destOrd="0" presId="urn:microsoft.com/office/officeart/2008/layout/HalfCircleOrganizationChart"/>
    <dgm:cxn modelId="{F68E93A1-E253-41C2-A806-95D8BD7D031A}" srcId="{04360FF4-825E-4349-8A16-DD55AE660E5F}" destId="{DD11F545-D8E7-4335-997C-86FB2A0F10F6}" srcOrd="1" destOrd="0" parTransId="{0401B9C8-B904-45DD-86FA-850D9C20EF1A}" sibTransId="{3192207E-0026-424B-8CC2-C0A3FDE041B1}"/>
    <dgm:cxn modelId="{31363263-3C34-41DE-B2A2-D30B44B17202}" srcId="{04360FF4-825E-4349-8A16-DD55AE660E5F}" destId="{75326346-2644-4B2B-8A18-8AC8173618EC}" srcOrd="3" destOrd="0" parTransId="{7AEC9AC4-D4E3-4588-9217-4A8E18A594A0}" sibTransId="{6B76B233-9912-407A-8D6D-0B6A3C9E5881}"/>
    <dgm:cxn modelId="{49036B33-29A7-4371-8941-C0C27BD13334}" type="presOf" srcId="{DD11F545-D8E7-4335-997C-86FB2A0F10F6}" destId="{23BA4BFB-4910-4BDC-B077-A768F3FCC59B}" srcOrd="0" destOrd="0" presId="urn:microsoft.com/office/officeart/2008/layout/HalfCircleOrganizationChart"/>
    <dgm:cxn modelId="{7FBA23A8-BDF3-4583-AAD2-179084DB0771}" srcId="{D4D11364-AD5B-4F16-AA48-8A3011CE6896}" destId="{04360FF4-825E-4349-8A16-DD55AE660E5F}" srcOrd="0" destOrd="0" parTransId="{4419FF3C-65AC-47F6-B054-18A832EF4076}" sibTransId="{0531E5A1-DDE3-488A-988C-54CBEAE64831}"/>
    <dgm:cxn modelId="{E011ACF3-F0E1-419A-B0CE-8165ED9BCEE5}" type="presOf" srcId="{780D3E7D-8A27-47B9-A6DA-C39C6984E08A}" destId="{B5E1C07E-B9E1-41D6-BC93-175A9D689306}" srcOrd="0" destOrd="0" presId="urn:microsoft.com/office/officeart/2008/layout/HalfCircleOrganizationChart"/>
    <dgm:cxn modelId="{B558AD54-4D48-4CF4-A54C-1CE1C5D717F5}" srcId="{04360FF4-825E-4349-8A16-DD55AE660E5F}" destId="{C9088E8B-C9EF-4AC3-990A-915A122A8966}" srcOrd="4" destOrd="0" parTransId="{70A73597-FF8D-4F04-8CE8-07F704BF5612}" sibTransId="{57D07D2F-14FF-4811-AF9D-4E5D4E75B4A0}"/>
    <dgm:cxn modelId="{96503B5E-870E-4977-8CC0-69BD7ACFED0D}" type="presOf" srcId="{04360FF4-825E-4349-8A16-DD55AE660E5F}" destId="{43E24C2C-D294-4DEA-9808-C153E88EA1F5}" srcOrd="1" destOrd="0" presId="urn:microsoft.com/office/officeart/2008/layout/HalfCircleOrganizationChart"/>
    <dgm:cxn modelId="{DAB3016C-E98B-4274-8A16-E8B97A9FC3FA}" srcId="{04360FF4-825E-4349-8A16-DD55AE660E5F}" destId="{622D49E5-156A-4F04-8DFC-A89E91FB9BAF}" srcOrd="2" destOrd="0" parTransId="{EE693629-0607-4998-9678-67F83657D715}" sibTransId="{1C5FEB4F-D70A-49BA-9052-05A3555672D0}"/>
    <dgm:cxn modelId="{F0A4545C-FEF7-45F3-9325-611ED7B0054F}" type="presOf" srcId="{D4D11364-AD5B-4F16-AA48-8A3011CE6896}" destId="{F4A4E4AC-6E74-46E1-8F76-5C50491B466F}" srcOrd="0" destOrd="0" presId="urn:microsoft.com/office/officeart/2008/layout/HalfCircleOrganizationChart"/>
    <dgm:cxn modelId="{06196DCA-D551-4540-8F23-A845371264BF}" type="presOf" srcId="{622D49E5-156A-4F04-8DFC-A89E91FB9BAF}" destId="{90C259D9-F557-48AB-8E87-65B30BDB2859}" srcOrd="1" destOrd="0" presId="urn:microsoft.com/office/officeart/2008/layout/HalfCircleOrganizationChart"/>
    <dgm:cxn modelId="{8AA6EE56-A767-4123-B2DB-702B96F84C51}" type="presOf" srcId="{75326346-2644-4B2B-8A18-8AC8173618EC}" destId="{D6624746-7FE0-46A4-95D7-0EBE7AE28768}" srcOrd="1" destOrd="0" presId="urn:microsoft.com/office/officeart/2008/layout/HalfCircleOrganizationChart"/>
    <dgm:cxn modelId="{0AE4EE76-1B65-47D7-AA7F-2063EB1F73F3}" type="presOf" srcId="{EE693629-0607-4998-9678-67F83657D715}" destId="{56D1F3C4-4DC6-44BE-BC34-DA8794D976CC}" srcOrd="0" destOrd="0" presId="urn:microsoft.com/office/officeart/2008/layout/HalfCircleOrganizationChart"/>
    <dgm:cxn modelId="{9F32C4F6-5804-48F9-88D2-B1B420FC9636}" type="presOf" srcId="{780D3E7D-8A27-47B9-A6DA-C39C6984E08A}" destId="{055202BE-04F1-451A-A294-A81EDD3B67BC}" srcOrd="1" destOrd="0" presId="urn:microsoft.com/office/officeart/2008/layout/HalfCircleOrganizationChart"/>
    <dgm:cxn modelId="{3959C2CB-8F27-4C98-AAAA-E6E728CFC447}" type="presOf" srcId="{0401B9C8-B904-45DD-86FA-850D9C20EF1A}" destId="{16D3B5C6-F9F7-4887-86B6-BEDD99CF337C}" srcOrd="0" destOrd="0" presId="urn:microsoft.com/office/officeart/2008/layout/HalfCircleOrganizationChart"/>
    <dgm:cxn modelId="{5D03D253-A8A5-4946-B04F-5245C320F1F9}" type="presOf" srcId="{04360FF4-825E-4349-8A16-DD55AE660E5F}" destId="{77924C68-6556-4E4F-B3EB-9A5E1EBCB77A}" srcOrd="0" destOrd="0" presId="urn:microsoft.com/office/officeart/2008/layout/HalfCircleOrganizationChart"/>
    <dgm:cxn modelId="{C16DBFCF-7CE8-4C0A-A358-1F199E4A39BF}" type="presOf" srcId="{DC67E138-2721-4A83-91D7-F72CB03A04AA}" destId="{46A284D0-6FC3-47F0-B574-1234099BD13B}" srcOrd="0" destOrd="0" presId="urn:microsoft.com/office/officeart/2008/layout/HalfCircleOrganizationChart"/>
    <dgm:cxn modelId="{D631C3EC-87FD-4062-805E-7D81BF7E8F50}" type="presOf" srcId="{622D49E5-156A-4F04-8DFC-A89E91FB9BAF}" destId="{164D4138-63C5-4165-972E-9BE29ABD79CB}" srcOrd="0" destOrd="0" presId="urn:microsoft.com/office/officeart/2008/layout/HalfCircleOrganizationChart"/>
    <dgm:cxn modelId="{D24363E4-374B-48FD-9C2B-A535D9D87F2B}" type="presOf" srcId="{DD11F545-D8E7-4335-997C-86FB2A0F10F6}" destId="{2AAE9307-F9C6-4C5D-AA2C-1040929A3E46}" srcOrd="1" destOrd="0" presId="urn:microsoft.com/office/officeart/2008/layout/HalfCircleOrganizationChart"/>
    <dgm:cxn modelId="{0656417D-346A-4ADE-8C47-66BE48999AF8}" type="presOf" srcId="{7AEC9AC4-D4E3-4588-9217-4A8E18A594A0}" destId="{6E558D52-C6F0-41C2-98C0-82A03B395210}" srcOrd="0" destOrd="0" presId="urn:microsoft.com/office/officeart/2008/layout/HalfCircleOrganizationChart"/>
    <dgm:cxn modelId="{39166533-1F63-420D-8BAF-3328DE4C8017}" srcId="{04360FF4-825E-4349-8A16-DD55AE660E5F}" destId="{780D3E7D-8A27-47B9-A6DA-C39C6984E08A}" srcOrd="0" destOrd="0" parTransId="{DC67E138-2721-4A83-91D7-F72CB03A04AA}" sibTransId="{6B1E0732-DEBE-493F-8553-1CF47C4310C9}"/>
    <dgm:cxn modelId="{72D2C1FB-ABC9-468D-8FEA-3EAA1A53FAC4}" type="presOf" srcId="{70A73597-FF8D-4F04-8CE8-07F704BF5612}" destId="{2CA3225C-082A-4F30-AEDF-283334F47A67}" srcOrd="0" destOrd="0" presId="urn:microsoft.com/office/officeart/2008/layout/HalfCircleOrganizationChart"/>
    <dgm:cxn modelId="{1F654F29-F688-4B08-A42E-2224AA702888}" type="presParOf" srcId="{F4A4E4AC-6E74-46E1-8F76-5C50491B466F}" destId="{FAC4269A-632C-4763-BD16-440E0F967E36}" srcOrd="0" destOrd="0" presId="urn:microsoft.com/office/officeart/2008/layout/HalfCircleOrganizationChart"/>
    <dgm:cxn modelId="{99C6DD11-40C4-4350-BF5D-EA09EAB47C02}" type="presParOf" srcId="{FAC4269A-632C-4763-BD16-440E0F967E36}" destId="{7CEE1D22-D780-4873-A627-C56FB8BCBEC6}" srcOrd="0" destOrd="0" presId="urn:microsoft.com/office/officeart/2008/layout/HalfCircleOrganizationChart"/>
    <dgm:cxn modelId="{8507B594-3059-4BE8-8334-5B0B4352EA35}" type="presParOf" srcId="{7CEE1D22-D780-4873-A627-C56FB8BCBEC6}" destId="{77924C68-6556-4E4F-B3EB-9A5E1EBCB77A}" srcOrd="0" destOrd="0" presId="urn:microsoft.com/office/officeart/2008/layout/HalfCircleOrganizationChart"/>
    <dgm:cxn modelId="{126D587A-DA35-4781-AC19-F3A47D80EEA2}" type="presParOf" srcId="{7CEE1D22-D780-4873-A627-C56FB8BCBEC6}" destId="{2185E5BA-7B92-4F8D-9FDD-9849593C3E6E}" srcOrd="1" destOrd="0" presId="urn:microsoft.com/office/officeart/2008/layout/HalfCircleOrganizationChart"/>
    <dgm:cxn modelId="{A5FB8C71-F615-41B7-9B86-8D9CAC2CF916}" type="presParOf" srcId="{7CEE1D22-D780-4873-A627-C56FB8BCBEC6}" destId="{8B6D22C4-32E7-4245-AC5E-88C7BA63E9BF}" srcOrd="2" destOrd="0" presId="urn:microsoft.com/office/officeart/2008/layout/HalfCircleOrganizationChart"/>
    <dgm:cxn modelId="{A38A6CFA-5011-44A5-B0AF-D4DDA979E41C}" type="presParOf" srcId="{7CEE1D22-D780-4873-A627-C56FB8BCBEC6}" destId="{43E24C2C-D294-4DEA-9808-C153E88EA1F5}" srcOrd="3" destOrd="0" presId="urn:microsoft.com/office/officeart/2008/layout/HalfCircleOrganizationChart"/>
    <dgm:cxn modelId="{9718B275-CA06-4FBB-8997-1FA409C1E619}" type="presParOf" srcId="{FAC4269A-632C-4763-BD16-440E0F967E36}" destId="{78E425B9-06E6-479A-898D-578979F0B24B}" srcOrd="1" destOrd="0" presId="urn:microsoft.com/office/officeart/2008/layout/HalfCircleOrganizationChart"/>
    <dgm:cxn modelId="{F9BBFF81-1DD8-4241-832A-6F92739B2A1C}" type="presParOf" srcId="{78E425B9-06E6-479A-898D-578979F0B24B}" destId="{56D1F3C4-4DC6-44BE-BC34-DA8794D976CC}" srcOrd="0" destOrd="0" presId="urn:microsoft.com/office/officeart/2008/layout/HalfCircleOrganizationChart"/>
    <dgm:cxn modelId="{2F09A070-070B-44C3-BAD0-4D5DA7A40BAD}" type="presParOf" srcId="{78E425B9-06E6-479A-898D-578979F0B24B}" destId="{ABFD53FD-BFB4-4FF6-9E8A-5AEF8C3C80F6}" srcOrd="1" destOrd="0" presId="urn:microsoft.com/office/officeart/2008/layout/HalfCircleOrganizationChart"/>
    <dgm:cxn modelId="{A4DAEFE5-0E62-45D0-BFED-6C8BB00CF352}" type="presParOf" srcId="{ABFD53FD-BFB4-4FF6-9E8A-5AEF8C3C80F6}" destId="{6ED9ED7C-EEFC-4E23-9BA2-66E2D95F0923}" srcOrd="0" destOrd="0" presId="urn:microsoft.com/office/officeart/2008/layout/HalfCircleOrganizationChart"/>
    <dgm:cxn modelId="{1D50F0D3-C0B8-4C4D-B247-6C236AE7F497}" type="presParOf" srcId="{6ED9ED7C-EEFC-4E23-9BA2-66E2D95F0923}" destId="{164D4138-63C5-4165-972E-9BE29ABD79CB}" srcOrd="0" destOrd="0" presId="urn:microsoft.com/office/officeart/2008/layout/HalfCircleOrganizationChart"/>
    <dgm:cxn modelId="{56D68FB9-F6BA-4216-8D79-4CBB8AFC34B9}" type="presParOf" srcId="{6ED9ED7C-EEFC-4E23-9BA2-66E2D95F0923}" destId="{7E52FA4E-B97B-469A-A83C-B27DF476F1EF}" srcOrd="1" destOrd="0" presId="urn:microsoft.com/office/officeart/2008/layout/HalfCircleOrganizationChart"/>
    <dgm:cxn modelId="{CAA5672A-750F-4208-B211-1FC063866430}" type="presParOf" srcId="{6ED9ED7C-EEFC-4E23-9BA2-66E2D95F0923}" destId="{F2068259-F1C6-49CE-97AC-FE69F8750245}" srcOrd="2" destOrd="0" presId="urn:microsoft.com/office/officeart/2008/layout/HalfCircleOrganizationChart"/>
    <dgm:cxn modelId="{953B9F53-AFBA-4923-B9F8-704ACC0161A8}" type="presParOf" srcId="{6ED9ED7C-EEFC-4E23-9BA2-66E2D95F0923}" destId="{90C259D9-F557-48AB-8E87-65B30BDB2859}" srcOrd="3" destOrd="0" presId="urn:microsoft.com/office/officeart/2008/layout/HalfCircleOrganizationChart"/>
    <dgm:cxn modelId="{774E13A7-7D2D-445E-9A72-736C39AAFFF9}" type="presParOf" srcId="{ABFD53FD-BFB4-4FF6-9E8A-5AEF8C3C80F6}" destId="{83ADDE86-A416-4A5C-A84C-864745F72D29}" srcOrd="1" destOrd="0" presId="urn:microsoft.com/office/officeart/2008/layout/HalfCircleOrganizationChart"/>
    <dgm:cxn modelId="{1577746A-4B8D-4E90-8BD3-917C9CED40EE}" type="presParOf" srcId="{ABFD53FD-BFB4-4FF6-9E8A-5AEF8C3C80F6}" destId="{939DA1DA-4BF7-4A8B-B869-97A198B674B4}" srcOrd="2" destOrd="0" presId="urn:microsoft.com/office/officeart/2008/layout/HalfCircleOrganizationChart"/>
    <dgm:cxn modelId="{C3BB6F82-A69A-4382-8FB5-C4571C933D3B}" type="presParOf" srcId="{78E425B9-06E6-479A-898D-578979F0B24B}" destId="{6E558D52-C6F0-41C2-98C0-82A03B395210}" srcOrd="2" destOrd="0" presId="urn:microsoft.com/office/officeart/2008/layout/HalfCircleOrganizationChart"/>
    <dgm:cxn modelId="{09DA6FC3-2289-47A1-AC31-DEA8DBF921BD}" type="presParOf" srcId="{78E425B9-06E6-479A-898D-578979F0B24B}" destId="{6507AA89-2AE0-442A-B90C-4C552C1499E5}" srcOrd="3" destOrd="0" presId="urn:microsoft.com/office/officeart/2008/layout/HalfCircleOrganizationChart"/>
    <dgm:cxn modelId="{A97B2774-08C2-4668-B236-DFC52277C354}" type="presParOf" srcId="{6507AA89-2AE0-442A-B90C-4C552C1499E5}" destId="{754715D7-7D47-4761-8DD9-188ABE6B9F3F}" srcOrd="0" destOrd="0" presId="urn:microsoft.com/office/officeart/2008/layout/HalfCircleOrganizationChart"/>
    <dgm:cxn modelId="{380638EF-09EF-4FC8-B420-94E2DEC6E30C}" type="presParOf" srcId="{754715D7-7D47-4761-8DD9-188ABE6B9F3F}" destId="{3AADAB2C-5C77-4F76-B5E7-27FDC0BFD55A}" srcOrd="0" destOrd="0" presId="urn:microsoft.com/office/officeart/2008/layout/HalfCircleOrganizationChart"/>
    <dgm:cxn modelId="{AF2652DC-E542-4A48-9E12-EA87929A1CCD}" type="presParOf" srcId="{754715D7-7D47-4761-8DD9-188ABE6B9F3F}" destId="{3DDE63E4-155F-42B8-B437-E0787D025DA0}" srcOrd="1" destOrd="0" presId="urn:microsoft.com/office/officeart/2008/layout/HalfCircleOrganizationChart"/>
    <dgm:cxn modelId="{F2779BD1-55B1-4C70-AFE6-CC46A5006D48}" type="presParOf" srcId="{754715D7-7D47-4761-8DD9-188ABE6B9F3F}" destId="{405C67FF-A50E-4EFD-A23B-244A12C66EB9}" srcOrd="2" destOrd="0" presId="urn:microsoft.com/office/officeart/2008/layout/HalfCircleOrganizationChart"/>
    <dgm:cxn modelId="{6D122D38-19F7-4C75-B97E-6A79C862166F}" type="presParOf" srcId="{754715D7-7D47-4761-8DD9-188ABE6B9F3F}" destId="{D6624746-7FE0-46A4-95D7-0EBE7AE28768}" srcOrd="3" destOrd="0" presId="urn:microsoft.com/office/officeart/2008/layout/HalfCircleOrganizationChart"/>
    <dgm:cxn modelId="{EA4FA7BB-1D2A-4915-8AD6-985C381D1B9E}" type="presParOf" srcId="{6507AA89-2AE0-442A-B90C-4C552C1499E5}" destId="{98FA5498-0594-423B-8308-3C201803DC5A}" srcOrd="1" destOrd="0" presId="urn:microsoft.com/office/officeart/2008/layout/HalfCircleOrganizationChart"/>
    <dgm:cxn modelId="{6C11822B-590E-47DB-A564-337877A32E14}" type="presParOf" srcId="{6507AA89-2AE0-442A-B90C-4C552C1499E5}" destId="{882964F5-B651-4AA8-B0EE-B99D4D4AE4DC}" srcOrd="2" destOrd="0" presId="urn:microsoft.com/office/officeart/2008/layout/HalfCircleOrganizationChart"/>
    <dgm:cxn modelId="{380C9459-F308-4562-B264-3142F4FC0A72}" type="presParOf" srcId="{78E425B9-06E6-479A-898D-578979F0B24B}" destId="{2CA3225C-082A-4F30-AEDF-283334F47A67}" srcOrd="4" destOrd="0" presId="urn:microsoft.com/office/officeart/2008/layout/HalfCircleOrganizationChart"/>
    <dgm:cxn modelId="{9FB568A8-42AF-48D3-B0DF-4D5DD5FBE153}" type="presParOf" srcId="{78E425B9-06E6-479A-898D-578979F0B24B}" destId="{B0EF3F2B-CB84-44DF-AED5-B54202738511}" srcOrd="5" destOrd="0" presId="urn:microsoft.com/office/officeart/2008/layout/HalfCircleOrganizationChart"/>
    <dgm:cxn modelId="{BA9A6839-20A9-4A3D-8C36-C0DDA24BA1B5}" type="presParOf" srcId="{B0EF3F2B-CB84-44DF-AED5-B54202738511}" destId="{EEF9617E-D7F6-4CE7-B649-18D754DC7656}" srcOrd="0" destOrd="0" presId="urn:microsoft.com/office/officeart/2008/layout/HalfCircleOrganizationChart"/>
    <dgm:cxn modelId="{DF70499B-6CF2-4F48-BA9A-8FC60FC573D5}" type="presParOf" srcId="{EEF9617E-D7F6-4CE7-B649-18D754DC7656}" destId="{F6353D0E-19DC-4AEF-93DF-BBA997EEEC79}" srcOrd="0" destOrd="0" presId="urn:microsoft.com/office/officeart/2008/layout/HalfCircleOrganizationChart"/>
    <dgm:cxn modelId="{47C714F2-49E1-4075-88E4-92D1019CCC3B}" type="presParOf" srcId="{EEF9617E-D7F6-4CE7-B649-18D754DC7656}" destId="{E2B6A8C3-982A-4C65-BCC3-9A293989E538}" srcOrd="1" destOrd="0" presId="urn:microsoft.com/office/officeart/2008/layout/HalfCircleOrganizationChart"/>
    <dgm:cxn modelId="{5C1D9A2F-B7C1-4E55-9D01-691AF60D2AF2}" type="presParOf" srcId="{EEF9617E-D7F6-4CE7-B649-18D754DC7656}" destId="{EAD7ECB3-EBD3-4A4F-959C-292FD2D7DD8F}" srcOrd="2" destOrd="0" presId="urn:microsoft.com/office/officeart/2008/layout/HalfCircleOrganizationChart"/>
    <dgm:cxn modelId="{AFBE6E49-966F-45C4-9660-7FAA427549F5}" type="presParOf" srcId="{EEF9617E-D7F6-4CE7-B649-18D754DC7656}" destId="{3C561B69-F8F2-4A09-BA4C-46C8CDC00CBE}" srcOrd="3" destOrd="0" presId="urn:microsoft.com/office/officeart/2008/layout/HalfCircleOrganizationChart"/>
    <dgm:cxn modelId="{D7EEBB74-F2CC-44D4-915A-4DCE62560F10}" type="presParOf" srcId="{B0EF3F2B-CB84-44DF-AED5-B54202738511}" destId="{C525E211-0E2B-416C-9C24-F3AD5CE503C5}" srcOrd="1" destOrd="0" presId="urn:microsoft.com/office/officeart/2008/layout/HalfCircleOrganizationChart"/>
    <dgm:cxn modelId="{F156BA79-DB38-4FDF-A36B-3841852624BF}" type="presParOf" srcId="{B0EF3F2B-CB84-44DF-AED5-B54202738511}" destId="{9395EBF5-7CB8-463F-B04D-7590BA21D197}" srcOrd="2" destOrd="0" presId="urn:microsoft.com/office/officeart/2008/layout/HalfCircleOrganizationChart"/>
    <dgm:cxn modelId="{877D250F-34EB-4B50-B67C-FF8A15F8775E}" type="presParOf" srcId="{FAC4269A-632C-4763-BD16-440E0F967E36}" destId="{61437A28-D34C-402B-A5BA-9A501B40C61B}" srcOrd="2" destOrd="0" presId="urn:microsoft.com/office/officeart/2008/layout/HalfCircleOrganizationChart"/>
    <dgm:cxn modelId="{7815CA9B-0061-4B89-9DDA-988B5DBC438A}" type="presParOf" srcId="{61437A28-D34C-402B-A5BA-9A501B40C61B}" destId="{46A284D0-6FC3-47F0-B574-1234099BD13B}" srcOrd="0" destOrd="0" presId="urn:microsoft.com/office/officeart/2008/layout/HalfCircleOrganizationChart"/>
    <dgm:cxn modelId="{A5AEC4BB-AE2C-437E-B5E5-391CEC0EB665}" type="presParOf" srcId="{61437A28-D34C-402B-A5BA-9A501B40C61B}" destId="{19FF3531-2279-4B88-8D4E-973E4CA1C722}" srcOrd="1" destOrd="0" presId="urn:microsoft.com/office/officeart/2008/layout/HalfCircleOrganizationChart"/>
    <dgm:cxn modelId="{2BBC3311-07CD-469E-AC6A-31DE552619A8}" type="presParOf" srcId="{19FF3531-2279-4B88-8D4E-973E4CA1C722}" destId="{7832C650-87D1-4E2F-B62C-95C11D998695}" srcOrd="0" destOrd="0" presId="urn:microsoft.com/office/officeart/2008/layout/HalfCircleOrganizationChart"/>
    <dgm:cxn modelId="{A9635D6C-E66C-450E-930C-BEE690B422CA}" type="presParOf" srcId="{7832C650-87D1-4E2F-B62C-95C11D998695}" destId="{B5E1C07E-B9E1-41D6-BC93-175A9D689306}" srcOrd="0" destOrd="0" presId="urn:microsoft.com/office/officeart/2008/layout/HalfCircleOrganizationChart"/>
    <dgm:cxn modelId="{46CCB7B4-CE5A-4235-944E-A0E3D1C1B032}" type="presParOf" srcId="{7832C650-87D1-4E2F-B62C-95C11D998695}" destId="{3803A33D-4DE3-4687-8962-7B7EA96A758F}" srcOrd="1" destOrd="0" presId="urn:microsoft.com/office/officeart/2008/layout/HalfCircleOrganizationChart"/>
    <dgm:cxn modelId="{36878AE1-A15C-4DFC-AD48-675C60341ED0}" type="presParOf" srcId="{7832C650-87D1-4E2F-B62C-95C11D998695}" destId="{DA87021D-DEFA-47CC-9BC1-84C72AC211A3}" srcOrd="2" destOrd="0" presId="urn:microsoft.com/office/officeart/2008/layout/HalfCircleOrganizationChart"/>
    <dgm:cxn modelId="{CFAE6D51-8AAA-4146-A37D-844CFC5FF707}" type="presParOf" srcId="{7832C650-87D1-4E2F-B62C-95C11D998695}" destId="{055202BE-04F1-451A-A294-A81EDD3B67BC}" srcOrd="3" destOrd="0" presId="urn:microsoft.com/office/officeart/2008/layout/HalfCircleOrganizationChart"/>
    <dgm:cxn modelId="{10F1F351-4F05-4CAC-BD5A-59D458F0D3C1}" type="presParOf" srcId="{19FF3531-2279-4B88-8D4E-973E4CA1C722}" destId="{4D38E7CE-DF67-44F9-A70F-CF80127C79D8}" srcOrd="1" destOrd="0" presId="urn:microsoft.com/office/officeart/2008/layout/HalfCircleOrganizationChart"/>
    <dgm:cxn modelId="{D2A41542-97D0-43E8-8835-BA0A3396946D}" type="presParOf" srcId="{19FF3531-2279-4B88-8D4E-973E4CA1C722}" destId="{5741E119-2652-477C-9491-6145D4FDEB51}" srcOrd="2" destOrd="0" presId="urn:microsoft.com/office/officeart/2008/layout/HalfCircleOrganizationChart"/>
    <dgm:cxn modelId="{4BEC8DF0-B157-49ED-9798-CCF0E285BA7C}" type="presParOf" srcId="{61437A28-D34C-402B-A5BA-9A501B40C61B}" destId="{16D3B5C6-F9F7-4887-86B6-BEDD99CF337C}" srcOrd="2" destOrd="0" presId="urn:microsoft.com/office/officeart/2008/layout/HalfCircleOrganizationChart"/>
    <dgm:cxn modelId="{8A1034F1-EE25-4121-ADDC-5121D2809F62}" type="presParOf" srcId="{61437A28-D34C-402B-A5BA-9A501B40C61B}" destId="{3F7F863F-B5F8-46B5-89AB-9A64E95C5972}" srcOrd="3" destOrd="0" presId="urn:microsoft.com/office/officeart/2008/layout/HalfCircleOrganizationChart"/>
    <dgm:cxn modelId="{52D9BCCA-9C74-475F-81F5-ACEAAAF01B7A}" type="presParOf" srcId="{3F7F863F-B5F8-46B5-89AB-9A64E95C5972}" destId="{0BDEA937-4E42-44A0-BAB8-DACFC1A3D23F}" srcOrd="0" destOrd="0" presId="urn:microsoft.com/office/officeart/2008/layout/HalfCircleOrganizationChart"/>
    <dgm:cxn modelId="{1911BEE1-D032-40E0-83BF-910B331753EC}" type="presParOf" srcId="{0BDEA937-4E42-44A0-BAB8-DACFC1A3D23F}" destId="{23BA4BFB-4910-4BDC-B077-A768F3FCC59B}" srcOrd="0" destOrd="0" presId="urn:microsoft.com/office/officeart/2008/layout/HalfCircleOrganizationChart"/>
    <dgm:cxn modelId="{2C810586-9749-406D-9B49-7CE6A4815FB3}" type="presParOf" srcId="{0BDEA937-4E42-44A0-BAB8-DACFC1A3D23F}" destId="{EC1F4D3C-1D0F-4D18-A533-041DDD350370}" srcOrd="1" destOrd="0" presId="urn:microsoft.com/office/officeart/2008/layout/HalfCircleOrganizationChart"/>
    <dgm:cxn modelId="{9D29CEB2-2026-4A5D-9727-767E69A54771}" type="presParOf" srcId="{0BDEA937-4E42-44A0-BAB8-DACFC1A3D23F}" destId="{E67F2E89-E6C9-45C4-8085-BF3626C0F688}" srcOrd="2" destOrd="0" presId="urn:microsoft.com/office/officeart/2008/layout/HalfCircleOrganizationChart"/>
    <dgm:cxn modelId="{7F55F660-4BFB-4B9E-9D99-ADDF7C90E26D}" type="presParOf" srcId="{0BDEA937-4E42-44A0-BAB8-DACFC1A3D23F}" destId="{2AAE9307-F9C6-4C5D-AA2C-1040929A3E46}" srcOrd="3" destOrd="0" presId="urn:microsoft.com/office/officeart/2008/layout/HalfCircleOrganizationChart"/>
    <dgm:cxn modelId="{420B3368-8814-4813-8B8C-0744EF5C3CFE}" type="presParOf" srcId="{3F7F863F-B5F8-46B5-89AB-9A64E95C5972}" destId="{F77543BE-520C-494F-8BAE-E203792B9E0B}" srcOrd="1" destOrd="0" presId="urn:microsoft.com/office/officeart/2008/layout/HalfCircleOrganizationChart"/>
    <dgm:cxn modelId="{58D165FA-295E-4149-B7F3-B8B858F3DCD0}" type="presParOf" srcId="{3F7F863F-B5F8-46B5-89AB-9A64E95C5972}" destId="{B50B71D5-78FB-48E2-AF83-896F6E6B7BA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214845-937F-4295-9D60-D6F170F1354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4E32612-ACBB-4C4E-9064-29F8DBA6A783}">
      <dgm:prSet phldrT="[Text]" phldr="1"/>
      <dgm:spPr/>
      <dgm:t>
        <a:bodyPr/>
        <a:lstStyle/>
        <a:p>
          <a:endParaRPr lang="en-US"/>
        </a:p>
      </dgm:t>
    </dgm:pt>
    <dgm:pt modelId="{37E634CD-76C6-43E4-A962-7A03A2E423DA}" type="parTrans" cxnId="{6F046430-FB01-424D-A87D-5A496BAFE4C3}">
      <dgm:prSet/>
      <dgm:spPr/>
      <dgm:t>
        <a:bodyPr/>
        <a:lstStyle/>
        <a:p>
          <a:endParaRPr lang="en-US"/>
        </a:p>
      </dgm:t>
    </dgm:pt>
    <dgm:pt modelId="{AB8FFDD9-1AF1-4EA0-8047-5EB16D1CD1CE}" type="sibTrans" cxnId="{6F046430-FB01-424D-A87D-5A496BAFE4C3}">
      <dgm:prSet/>
      <dgm:spPr/>
      <dgm:t>
        <a:bodyPr/>
        <a:lstStyle/>
        <a:p>
          <a:endParaRPr lang="en-US"/>
        </a:p>
      </dgm:t>
    </dgm:pt>
    <dgm:pt modelId="{1768280D-EDC9-4F22-93D9-5E2DE36CBD30}">
      <dgm:prSet phldrT="[Text]" phldr="1"/>
      <dgm:spPr/>
      <dgm:t>
        <a:bodyPr/>
        <a:lstStyle/>
        <a:p>
          <a:endParaRPr lang="en-US"/>
        </a:p>
      </dgm:t>
    </dgm:pt>
    <dgm:pt modelId="{B8C9C74D-D129-480A-AA26-3C7936874A49}" type="parTrans" cxnId="{BA5B6C2C-3937-4459-93B4-1513534602AC}">
      <dgm:prSet/>
      <dgm:spPr/>
      <dgm:t>
        <a:bodyPr/>
        <a:lstStyle/>
        <a:p>
          <a:endParaRPr lang="en-US"/>
        </a:p>
      </dgm:t>
    </dgm:pt>
    <dgm:pt modelId="{ED23657D-3EDA-4C9C-873B-7DAE20D63231}" type="sibTrans" cxnId="{BA5B6C2C-3937-4459-93B4-1513534602AC}">
      <dgm:prSet/>
      <dgm:spPr/>
      <dgm:t>
        <a:bodyPr/>
        <a:lstStyle/>
        <a:p>
          <a:endParaRPr lang="en-US"/>
        </a:p>
      </dgm:t>
    </dgm:pt>
    <dgm:pt modelId="{99DA425E-698A-4839-85ED-AD8D29BF011E}">
      <dgm:prSet phldrT="[Text]" phldr="1"/>
      <dgm:spPr/>
      <dgm:t>
        <a:bodyPr/>
        <a:lstStyle/>
        <a:p>
          <a:endParaRPr lang="en-US"/>
        </a:p>
      </dgm:t>
    </dgm:pt>
    <dgm:pt modelId="{9060321C-1B90-4BEF-B1A8-FB68F0A45366}" type="parTrans" cxnId="{747B2829-6474-4A45-9CAE-1EBC7641973E}">
      <dgm:prSet/>
      <dgm:spPr/>
      <dgm:t>
        <a:bodyPr/>
        <a:lstStyle/>
        <a:p>
          <a:endParaRPr lang="en-US"/>
        </a:p>
      </dgm:t>
    </dgm:pt>
    <dgm:pt modelId="{244B5AF4-957F-4402-9D87-8874D0EF7F14}" type="sibTrans" cxnId="{747B2829-6474-4A45-9CAE-1EBC7641973E}">
      <dgm:prSet/>
      <dgm:spPr/>
      <dgm:t>
        <a:bodyPr/>
        <a:lstStyle/>
        <a:p>
          <a:endParaRPr lang="en-US"/>
        </a:p>
      </dgm:t>
    </dgm:pt>
    <dgm:pt modelId="{C9710B0A-59D6-4077-85C9-71DF967B2CF3}">
      <dgm:prSet phldrT="[Text]" phldr="1"/>
      <dgm:spPr/>
      <dgm:t>
        <a:bodyPr/>
        <a:lstStyle/>
        <a:p>
          <a:endParaRPr lang="en-US"/>
        </a:p>
      </dgm:t>
    </dgm:pt>
    <dgm:pt modelId="{0A53F40E-6CF8-4A1F-A9C3-83A12239C114}" type="parTrans" cxnId="{99BC4EA8-66FB-4A73-8FF3-2F031EA74585}">
      <dgm:prSet/>
      <dgm:spPr/>
      <dgm:t>
        <a:bodyPr/>
        <a:lstStyle/>
        <a:p>
          <a:endParaRPr lang="en-US"/>
        </a:p>
      </dgm:t>
    </dgm:pt>
    <dgm:pt modelId="{A16A9785-2B7A-4F64-9F2C-400D59235784}" type="sibTrans" cxnId="{99BC4EA8-66FB-4A73-8FF3-2F031EA74585}">
      <dgm:prSet/>
      <dgm:spPr/>
      <dgm:t>
        <a:bodyPr/>
        <a:lstStyle/>
        <a:p>
          <a:endParaRPr lang="en-US"/>
        </a:p>
      </dgm:t>
    </dgm:pt>
    <dgm:pt modelId="{9319E6F3-4F03-463F-A348-FCBEF268072D}" type="pres">
      <dgm:prSet presAssocID="{D2214845-937F-4295-9D60-D6F170F135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3D3072-82C2-4625-B608-958AA3583CAB}" type="pres">
      <dgm:prSet presAssocID="{14E32612-ACBB-4C4E-9064-29F8DBA6A783}" presName="root1" presStyleCnt="0"/>
      <dgm:spPr/>
    </dgm:pt>
    <dgm:pt modelId="{C4084550-936B-4A21-BB22-D0DE82FFC407}" type="pres">
      <dgm:prSet presAssocID="{14E32612-ACBB-4C4E-9064-29F8DBA6A78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71D39B-764F-4BC2-80A5-F5D81D3CB2FA}" type="pres">
      <dgm:prSet presAssocID="{14E32612-ACBB-4C4E-9064-29F8DBA6A783}" presName="level2hierChild" presStyleCnt="0"/>
      <dgm:spPr/>
    </dgm:pt>
    <dgm:pt modelId="{63C66210-B220-4A8B-9D47-D545C0DC49A1}" type="pres">
      <dgm:prSet presAssocID="{B8C9C74D-D129-480A-AA26-3C7936874A4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E1E0BA6-BA72-4871-B6B8-A0B126963841}" type="pres">
      <dgm:prSet presAssocID="{B8C9C74D-D129-480A-AA26-3C7936874A4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912ED56-8652-42CF-9401-90584E284D03}" type="pres">
      <dgm:prSet presAssocID="{1768280D-EDC9-4F22-93D9-5E2DE36CBD30}" presName="root2" presStyleCnt="0"/>
      <dgm:spPr/>
    </dgm:pt>
    <dgm:pt modelId="{D018FF0C-16EC-4E74-B836-5D7852FCBC44}" type="pres">
      <dgm:prSet presAssocID="{1768280D-EDC9-4F22-93D9-5E2DE36CBD3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F21C05-7D9F-4C48-8B40-0FA03F6DF937}" type="pres">
      <dgm:prSet presAssocID="{1768280D-EDC9-4F22-93D9-5E2DE36CBD30}" presName="level3hierChild" presStyleCnt="0"/>
      <dgm:spPr/>
    </dgm:pt>
    <dgm:pt modelId="{9BE91F7A-4BC9-4CD5-86FA-2D2A8741E624}" type="pres">
      <dgm:prSet presAssocID="{9060321C-1B90-4BEF-B1A8-FB68F0A4536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204130E-2668-4164-A03F-38FF6EADFF4D}" type="pres">
      <dgm:prSet presAssocID="{9060321C-1B90-4BEF-B1A8-FB68F0A4536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139FE31B-6F2E-46E3-AE23-3FE6F0D78324}" type="pres">
      <dgm:prSet presAssocID="{99DA425E-698A-4839-85ED-AD8D29BF011E}" presName="root2" presStyleCnt="0"/>
      <dgm:spPr/>
    </dgm:pt>
    <dgm:pt modelId="{986AF977-DD74-47C2-BAFB-623A61FD7631}" type="pres">
      <dgm:prSet presAssocID="{99DA425E-698A-4839-85ED-AD8D29BF011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A5269B-9931-45DA-ADD2-1B53BED4F59B}" type="pres">
      <dgm:prSet presAssocID="{99DA425E-698A-4839-85ED-AD8D29BF011E}" presName="level3hierChild" presStyleCnt="0"/>
      <dgm:spPr/>
    </dgm:pt>
    <dgm:pt modelId="{69E7CF90-1850-4156-BE32-68F5DD35FE0D}" type="pres">
      <dgm:prSet presAssocID="{0A53F40E-6CF8-4A1F-A9C3-83A12239C11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011BF4D-21C7-4454-B08A-225F320FF1D9}" type="pres">
      <dgm:prSet presAssocID="{0A53F40E-6CF8-4A1F-A9C3-83A12239C11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F63BF33-6C85-4783-B070-91C5EF45AB98}" type="pres">
      <dgm:prSet presAssocID="{C9710B0A-59D6-4077-85C9-71DF967B2CF3}" presName="root2" presStyleCnt="0"/>
      <dgm:spPr/>
    </dgm:pt>
    <dgm:pt modelId="{92F12307-01F7-4887-A864-F079FE7F62AB}" type="pres">
      <dgm:prSet presAssocID="{C9710B0A-59D6-4077-85C9-71DF967B2CF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AA06E0-5C17-4179-A226-DC57182BC7B2}" type="pres">
      <dgm:prSet presAssocID="{C9710B0A-59D6-4077-85C9-71DF967B2CF3}" presName="level3hierChild" presStyleCnt="0"/>
      <dgm:spPr/>
    </dgm:pt>
  </dgm:ptLst>
  <dgm:cxnLst>
    <dgm:cxn modelId="{F39AF8EE-D793-41FB-87A0-C36721B5D0AB}" type="presOf" srcId="{99DA425E-698A-4839-85ED-AD8D29BF011E}" destId="{986AF977-DD74-47C2-BAFB-623A61FD7631}" srcOrd="0" destOrd="0" presId="urn:microsoft.com/office/officeart/2008/layout/HorizontalMultiLevelHierarchy"/>
    <dgm:cxn modelId="{701858FA-EFA5-42D9-8E53-6F3121EE2586}" type="presOf" srcId="{0A53F40E-6CF8-4A1F-A9C3-83A12239C114}" destId="{B011BF4D-21C7-4454-B08A-225F320FF1D9}" srcOrd="1" destOrd="0" presId="urn:microsoft.com/office/officeart/2008/layout/HorizontalMultiLevelHierarchy"/>
    <dgm:cxn modelId="{8EA77FD5-4DDD-4803-8454-EB351D162FA6}" type="presOf" srcId="{0A53F40E-6CF8-4A1F-A9C3-83A12239C114}" destId="{69E7CF90-1850-4156-BE32-68F5DD35FE0D}" srcOrd="0" destOrd="0" presId="urn:microsoft.com/office/officeart/2008/layout/HorizontalMultiLevelHierarchy"/>
    <dgm:cxn modelId="{FAD3137E-EB53-4A59-990E-712E4612E131}" type="presOf" srcId="{B8C9C74D-D129-480A-AA26-3C7936874A49}" destId="{63C66210-B220-4A8B-9D47-D545C0DC49A1}" srcOrd="0" destOrd="0" presId="urn:microsoft.com/office/officeart/2008/layout/HorizontalMultiLevelHierarchy"/>
    <dgm:cxn modelId="{6F046430-FB01-424D-A87D-5A496BAFE4C3}" srcId="{D2214845-937F-4295-9D60-D6F170F13540}" destId="{14E32612-ACBB-4C4E-9064-29F8DBA6A783}" srcOrd="0" destOrd="0" parTransId="{37E634CD-76C6-43E4-A962-7A03A2E423DA}" sibTransId="{AB8FFDD9-1AF1-4EA0-8047-5EB16D1CD1CE}"/>
    <dgm:cxn modelId="{9E0C2231-136E-40B5-A5DD-B638F286779C}" type="presOf" srcId="{C9710B0A-59D6-4077-85C9-71DF967B2CF3}" destId="{92F12307-01F7-4887-A864-F079FE7F62AB}" srcOrd="0" destOrd="0" presId="urn:microsoft.com/office/officeart/2008/layout/HorizontalMultiLevelHierarchy"/>
    <dgm:cxn modelId="{99BC4EA8-66FB-4A73-8FF3-2F031EA74585}" srcId="{14E32612-ACBB-4C4E-9064-29F8DBA6A783}" destId="{C9710B0A-59D6-4077-85C9-71DF967B2CF3}" srcOrd="2" destOrd="0" parTransId="{0A53F40E-6CF8-4A1F-A9C3-83A12239C114}" sibTransId="{A16A9785-2B7A-4F64-9F2C-400D59235784}"/>
    <dgm:cxn modelId="{F72F92F5-DA6D-40A6-8B90-2717FA23DA36}" type="presOf" srcId="{B8C9C74D-D129-480A-AA26-3C7936874A49}" destId="{8E1E0BA6-BA72-4871-B6B8-A0B126963841}" srcOrd="1" destOrd="0" presId="urn:microsoft.com/office/officeart/2008/layout/HorizontalMultiLevelHierarchy"/>
    <dgm:cxn modelId="{5C597572-4C87-4E6C-BAD4-699A701060EA}" type="presOf" srcId="{1768280D-EDC9-4F22-93D9-5E2DE36CBD30}" destId="{D018FF0C-16EC-4E74-B836-5D7852FCBC44}" srcOrd="0" destOrd="0" presId="urn:microsoft.com/office/officeart/2008/layout/HorizontalMultiLevelHierarchy"/>
    <dgm:cxn modelId="{C295DF5A-87E6-4230-8099-66ADB14BF70A}" type="presOf" srcId="{D2214845-937F-4295-9D60-D6F170F13540}" destId="{9319E6F3-4F03-463F-A348-FCBEF268072D}" srcOrd="0" destOrd="0" presId="urn:microsoft.com/office/officeart/2008/layout/HorizontalMultiLevelHierarchy"/>
    <dgm:cxn modelId="{94B23907-A6A9-487C-B815-7A818744519E}" type="presOf" srcId="{14E32612-ACBB-4C4E-9064-29F8DBA6A783}" destId="{C4084550-936B-4A21-BB22-D0DE82FFC407}" srcOrd="0" destOrd="0" presId="urn:microsoft.com/office/officeart/2008/layout/HorizontalMultiLevelHierarchy"/>
    <dgm:cxn modelId="{2B5044E8-6EF8-4BAD-A113-A1FFA83A2F1A}" type="presOf" srcId="{9060321C-1B90-4BEF-B1A8-FB68F0A45366}" destId="{4204130E-2668-4164-A03F-38FF6EADFF4D}" srcOrd="1" destOrd="0" presId="urn:microsoft.com/office/officeart/2008/layout/HorizontalMultiLevelHierarchy"/>
    <dgm:cxn modelId="{BA5B6C2C-3937-4459-93B4-1513534602AC}" srcId="{14E32612-ACBB-4C4E-9064-29F8DBA6A783}" destId="{1768280D-EDC9-4F22-93D9-5E2DE36CBD30}" srcOrd="0" destOrd="0" parTransId="{B8C9C74D-D129-480A-AA26-3C7936874A49}" sibTransId="{ED23657D-3EDA-4C9C-873B-7DAE20D63231}"/>
    <dgm:cxn modelId="{95DBF471-7115-41A6-A83F-54659A333DCA}" type="presOf" srcId="{9060321C-1B90-4BEF-B1A8-FB68F0A45366}" destId="{9BE91F7A-4BC9-4CD5-86FA-2D2A8741E624}" srcOrd="0" destOrd="0" presId="urn:microsoft.com/office/officeart/2008/layout/HorizontalMultiLevelHierarchy"/>
    <dgm:cxn modelId="{747B2829-6474-4A45-9CAE-1EBC7641973E}" srcId="{14E32612-ACBB-4C4E-9064-29F8DBA6A783}" destId="{99DA425E-698A-4839-85ED-AD8D29BF011E}" srcOrd="1" destOrd="0" parTransId="{9060321C-1B90-4BEF-B1A8-FB68F0A45366}" sibTransId="{244B5AF4-957F-4402-9D87-8874D0EF7F14}"/>
    <dgm:cxn modelId="{3B082C0B-7472-41BE-9AB9-F952B4A629F9}" type="presParOf" srcId="{9319E6F3-4F03-463F-A348-FCBEF268072D}" destId="{FD3D3072-82C2-4625-B608-958AA3583CAB}" srcOrd="0" destOrd="0" presId="urn:microsoft.com/office/officeart/2008/layout/HorizontalMultiLevelHierarchy"/>
    <dgm:cxn modelId="{41DF495B-F319-4B4A-A039-D83CCD7F91D9}" type="presParOf" srcId="{FD3D3072-82C2-4625-B608-958AA3583CAB}" destId="{C4084550-936B-4A21-BB22-D0DE82FFC407}" srcOrd="0" destOrd="0" presId="urn:microsoft.com/office/officeart/2008/layout/HorizontalMultiLevelHierarchy"/>
    <dgm:cxn modelId="{093F98D8-3772-42B4-8B30-122720824B74}" type="presParOf" srcId="{FD3D3072-82C2-4625-B608-958AA3583CAB}" destId="{C971D39B-764F-4BC2-80A5-F5D81D3CB2FA}" srcOrd="1" destOrd="0" presId="urn:microsoft.com/office/officeart/2008/layout/HorizontalMultiLevelHierarchy"/>
    <dgm:cxn modelId="{CB2EFD22-AFDC-4F22-8A0C-42D4C87053A9}" type="presParOf" srcId="{C971D39B-764F-4BC2-80A5-F5D81D3CB2FA}" destId="{63C66210-B220-4A8B-9D47-D545C0DC49A1}" srcOrd="0" destOrd="0" presId="urn:microsoft.com/office/officeart/2008/layout/HorizontalMultiLevelHierarchy"/>
    <dgm:cxn modelId="{251541A5-30D4-480F-AAB1-23CDA8892452}" type="presParOf" srcId="{63C66210-B220-4A8B-9D47-D545C0DC49A1}" destId="{8E1E0BA6-BA72-4871-B6B8-A0B126963841}" srcOrd="0" destOrd="0" presId="urn:microsoft.com/office/officeart/2008/layout/HorizontalMultiLevelHierarchy"/>
    <dgm:cxn modelId="{F4D2A317-6064-441D-A5CD-E0C7460DE94D}" type="presParOf" srcId="{C971D39B-764F-4BC2-80A5-F5D81D3CB2FA}" destId="{3912ED56-8652-42CF-9401-90584E284D03}" srcOrd="1" destOrd="0" presId="urn:microsoft.com/office/officeart/2008/layout/HorizontalMultiLevelHierarchy"/>
    <dgm:cxn modelId="{B0586D9A-5A5B-4D7C-9333-9D07366B48E5}" type="presParOf" srcId="{3912ED56-8652-42CF-9401-90584E284D03}" destId="{D018FF0C-16EC-4E74-B836-5D7852FCBC44}" srcOrd="0" destOrd="0" presId="urn:microsoft.com/office/officeart/2008/layout/HorizontalMultiLevelHierarchy"/>
    <dgm:cxn modelId="{745A4577-0F87-428E-96B2-AF5F35F7D9CF}" type="presParOf" srcId="{3912ED56-8652-42CF-9401-90584E284D03}" destId="{7EF21C05-7D9F-4C48-8B40-0FA03F6DF937}" srcOrd="1" destOrd="0" presId="urn:microsoft.com/office/officeart/2008/layout/HorizontalMultiLevelHierarchy"/>
    <dgm:cxn modelId="{46169481-4CD0-4029-8C0F-CF4DDF6B47D0}" type="presParOf" srcId="{C971D39B-764F-4BC2-80A5-F5D81D3CB2FA}" destId="{9BE91F7A-4BC9-4CD5-86FA-2D2A8741E624}" srcOrd="2" destOrd="0" presId="urn:microsoft.com/office/officeart/2008/layout/HorizontalMultiLevelHierarchy"/>
    <dgm:cxn modelId="{A7CD95D8-14F5-47D2-86D3-04E912C67784}" type="presParOf" srcId="{9BE91F7A-4BC9-4CD5-86FA-2D2A8741E624}" destId="{4204130E-2668-4164-A03F-38FF6EADFF4D}" srcOrd="0" destOrd="0" presId="urn:microsoft.com/office/officeart/2008/layout/HorizontalMultiLevelHierarchy"/>
    <dgm:cxn modelId="{ACED8154-A611-457B-A960-B089E57F0FBC}" type="presParOf" srcId="{C971D39B-764F-4BC2-80A5-F5D81D3CB2FA}" destId="{139FE31B-6F2E-46E3-AE23-3FE6F0D78324}" srcOrd="3" destOrd="0" presId="urn:microsoft.com/office/officeart/2008/layout/HorizontalMultiLevelHierarchy"/>
    <dgm:cxn modelId="{ADBD5B68-DC42-40B7-9CBB-0AD5C52363C3}" type="presParOf" srcId="{139FE31B-6F2E-46E3-AE23-3FE6F0D78324}" destId="{986AF977-DD74-47C2-BAFB-623A61FD7631}" srcOrd="0" destOrd="0" presId="urn:microsoft.com/office/officeart/2008/layout/HorizontalMultiLevelHierarchy"/>
    <dgm:cxn modelId="{C202935E-C749-41CC-936C-401E28DDD9F5}" type="presParOf" srcId="{139FE31B-6F2E-46E3-AE23-3FE6F0D78324}" destId="{AFA5269B-9931-45DA-ADD2-1B53BED4F59B}" srcOrd="1" destOrd="0" presId="urn:microsoft.com/office/officeart/2008/layout/HorizontalMultiLevelHierarchy"/>
    <dgm:cxn modelId="{8CF81B48-17EF-41C6-96A4-473D2C6E3ED5}" type="presParOf" srcId="{C971D39B-764F-4BC2-80A5-F5D81D3CB2FA}" destId="{69E7CF90-1850-4156-BE32-68F5DD35FE0D}" srcOrd="4" destOrd="0" presId="urn:microsoft.com/office/officeart/2008/layout/HorizontalMultiLevelHierarchy"/>
    <dgm:cxn modelId="{983D3241-A2DE-4E1A-B130-818DECCDD079}" type="presParOf" srcId="{69E7CF90-1850-4156-BE32-68F5DD35FE0D}" destId="{B011BF4D-21C7-4454-B08A-225F320FF1D9}" srcOrd="0" destOrd="0" presId="urn:microsoft.com/office/officeart/2008/layout/HorizontalMultiLevelHierarchy"/>
    <dgm:cxn modelId="{C548CC05-258C-4E2C-ACE7-A24A7A5B9E27}" type="presParOf" srcId="{C971D39B-764F-4BC2-80A5-F5D81D3CB2FA}" destId="{7F63BF33-6C85-4783-B070-91C5EF45AB98}" srcOrd="5" destOrd="0" presId="urn:microsoft.com/office/officeart/2008/layout/HorizontalMultiLevelHierarchy"/>
    <dgm:cxn modelId="{83A64413-0A17-4D31-AA49-4D49C98D3B4C}" type="presParOf" srcId="{7F63BF33-6C85-4783-B070-91C5EF45AB98}" destId="{92F12307-01F7-4887-A864-F079FE7F62AB}" srcOrd="0" destOrd="0" presId="urn:microsoft.com/office/officeart/2008/layout/HorizontalMultiLevelHierarchy"/>
    <dgm:cxn modelId="{C3AC55CE-8F03-436D-A27A-EC814A669AB9}" type="presParOf" srcId="{7F63BF33-6C85-4783-B070-91C5EF45AB98}" destId="{23AA06E0-5C17-4179-A226-DC57182BC7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711D1B-69A0-4D3C-8918-DD32104497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71D4F8-4547-415C-BE2D-364B8A8BDC81}">
      <dgm:prSet phldrT="[Text]"/>
      <dgm:spPr/>
      <dgm:t>
        <a:bodyPr/>
        <a:lstStyle/>
        <a:p>
          <a:r>
            <a:rPr lang="fa-IR" dirty="0" smtClean="0">
              <a:solidFill>
                <a:schemeClr val="tx1"/>
              </a:solidFill>
              <a:cs typeface="B Nazanin" panose="00000400000000000000" pitchFamily="2" charset="-78"/>
            </a:rPr>
            <a:t>ساقه مغز</a:t>
          </a:r>
          <a:endParaRPr lang="en-US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5B7D0E0-3CEA-4FA8-ACBF-9EC7EEF687C1}" type="parTrans" cxnId="{27B97A86-0F15-43A3-9ECE-3D825BD2DF56}">
      <dgm:prSet/>
      <dgm:spPr/>
      <dgm:t>
        <a:bodyPr/>
        <a:lstStyle/>
        <a:p>
          <a:endParaRPr lang="en-US"/>
        </a:p>
      </dgm:t>
    </dgm:pt>
    <dgm:pt modelId="{060DBE19-FB42-40F9-9E1C-4B4E03489FAE}" type="sibTrans" cxnId="{27B97A86-0F15-43A3-9ECE-3D825BD2DF56}">
      <dgm:prSet/>
      <dgm:spPr/>
      <dgm:t>
        <a:bodyPr/>
        <a:lstStyle/>
        <a:p>
          <a:endParaRPr lang="en-US"/>
        </a:p>
      </dgm:t>
    </dgm:pt>
    <dgm:pt modelId="{FF49C8D6-6819-4364-B694-4AC6CE01CDA0}">
      <dgm:prSet phldrT="[Text]"/>
      <dgm:spPr/>
      <dgm:t>
        <a:bodyPr/>
        <a:lstStyle/>
        <a:p>
          <a:r>
            <a:rPr lang="fa-IR" dirty="0" smtClean="0">
              <a:solidFill>
                <a:srgbClr val="FF0000"/>
              </a:solidFill>
              <a:cs typeface="B Nazanin" panose="00000400000000000000" pitchFamily="2" charset="-78"/>
            </a:rPr>
            <a:t>تالاموس</a:t>
          </a:r>
          <a:endParaRPr lang="en-US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088722E2-1739-4EF2-8169-7D259121D2CA}" type="parTrans" cxnId="{4B09A5CF-0F56-4872-AF7D-E7923CEC0B24}">
      <dgm:prSet/>
      <dgm:spPr/>
      <dgm:t>
        <a:bodyPr/>
        <a:lstStyle/>
        <a:p>
          <a:endParaRPr lang="en-US"/>
        </a:p>
      </dgm:t>
    </dgm:pt>
    <dgm:pt modelId="{F81CACFA-FE6C-40F6-B4D9-BD887A0E7716}" type="sibTrans" cxnId="{4B09A5CF-0F56-4872-AF7D-E7923CEC0B24}">
      <dgm:prSet/>
      <dgm:spPr/>
      <dgm:t>
        <a:bodyPr/>
        <a:lstStyle/>
        <a:p>
          <a:endParaRPr lang="en-US"/>
        </a:p>
      </dgm:t>
    </dgm:pt>
    <dgm:pt modelId="{D1C81658-68A3-4FBB-BC70-040340674550}">
      <dgm:prSet phldrT="[Text]"/>
      <dgm:spPr/>
      <dgm:t>
        <a:bodyPr/>
        <a:lstStyle/>
        <a:p>
          <a:r>
            <a:rPr lang="fa-IR" smtClean="0">
              <a:cs typeface="B Nazanin" panose="00000400000000000000" pitchFamily="2" charset="-78"/>
            </a:rPr>
            <a:t>هیپوتالاموس</a:t>
          </a:r>
          <a:endParaRPr lang="en-US" dirty="0">
            <a:cs typeface="B Nazanin" panose="00000400000000000000" pitchFamily="2" charset="-78"/>
          </a:endParaRPr>
        </a:p>
      </dgm:t>
    </dgm:pt>
    <dgm:pt modelId="{30692607-73BA-467D-AED0-7D8FD12DF366}" type="parTrans" cxnId="{F8813B29-21D0-4FF4-BBED-88200ACF33EC}">
      <dgm:prSet/>
      <dgm:spPr/>
      <dgm:t>
        <a:bodyPr/>
        <a:lstStyle/>
        <a:p>
          <a:endParaRPr lang="en-US"/>
        </a:p>
      </dgm:t>
    </dgm:pt>
    <dgm:pt modelId="{010588E2-1BC8-4FEE-8BBD-E47697D74347}" type="sibTrans" cxnId="{F8813B29-21D0-4FF4-BBED-88200ACF33EC}">
      <dgm:prSet/>
      <dgm:spPr/>
      <dgm:t>
        <a:bodyPr/>
        <a:lstStyle/>
        <a:p>
          <a:endParaRPr lang="en-US"/>
        </a:p>
      </dgm:t>
    </dgm:pt>
    <dgm:pt modelId="{20C769F6-710D-44E7-A100-0DCD90A41B9C}">
      <dgm:prSet phldrT="[Text]"/>
      <dgm:spPr/>
      <dgm:t>
        <a:bodyPr/>
        <a:lstStyle/>
        <a:p>
          <a:r>
            <a:rPr lang="fa-IR" dirty="0" smtClean="0">
              <a:solidFill>
                <a:srgbClr val="FF0000"/>
              </a:solidFill>
              <a:cs typeface="B Nazanin" panose="00000400000000000000" pitchFamily="2" charset="-78"/>
            </a:rPr>
            <a:t>مغز میانی</a:t>
          </a:r>
          <a:endParaRPr lang="en-US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EE8C9C9D-E372-4C92-A71C-719914BE2C77}" type="parTrans" cxnId="{2F37E425-2711-455D-9391-7D7623E9D44B}">
      <dgm:prSet/>
      <dgm:spPr/>
      <dgm:t>
        <a:bodyPr/>
        <a:lstStyle/>
        <a:p>
          <a:endParaRPr lang="en-US"/>
        </a:p>
      </dgm:t>
    </dgm:pt>
    <dgm:pt modelId="{ADC51C66-F3C4-4A4E-AF60-B951C14936BD}" type="sibTrans" cxnId="{2F37E425-2711-455D-9391-7D7623E9D44B}">
      <dgm:prSet/>
      <dgm:spPr/>
      <dgm:t>
        <a:bodyPr/>
        <a:lstStyle/>
        <a:p>
          <a:endParaRPr lang="en-US"/>
        </a:p>
      </dgm:t>
    </dgm:pt>
    <dgm:pt modelId="{2F608796-CB3C-4CEA-A860-4D07FE0A4846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پل مغزی</a:t>
          </a:r>
          <a:endParaRPr lang="en-US" dirty="0">
            <a:cs typeface="B Nazanin" panose="00000400000000000000" pitchFamily="2" charset="-78"/>
          </a:endParaRPr>
        </a:p>
      </dgm:t>
    </dgm:pt>
    <dgm:pt modelId="{5E28AED8-4240-4D76-AE5D-47FF3BB2C4F9}" type="parTrans" cxnId="{42AE45AD-1DEC-41BE-9B54-A091767C5F5C}">
      <dgm:prSet/>
      <dgm:spPr/>
      <dgm:t>
        <a:bodyPr/>
        <a:lstStyle/>
        <a:p>
          <a:endParaRPr lang="en-US"/>
        </a:p>
      </dgm:t>
    </dgm:pt>
    <dgm:pt modelId="{162CA059-5A6E-461F-87B5-17FA730AEAB5}" type="sibTrans" cxnId="{42AE45AD-1DEC-41BE-9B54-A091767C5F5C}">
      <dgm:prSet/>
      <dgm:spPr/>
      <dgm:t>
        <a:bodyPr/>
        <a:lstStyle/>
        <a:p>
          <a:endParaRPr lang="en-US"/>
        </a:p>
      </dgm:t>
    </dgm:pt>
    <dgm:pt modelId="{07D12ED8-9C61-4426-8157-F29A44B0F78C}">
      <dgm:prSet/>
      <dgm:spPr/>
      <dgm:t>
        <a:bodyPr/>
        <a:lstStyle/>
        <a:p>
          <a:r>
            <a:rPr lang="fa-IR" dirty="0" smtClean="0">
              <a:solidFill>
                <a:srgbClr val="FF0000"/>
              </a:solidFill>
              <a:cs typeface="B Nazanin" panose="00000400000000000000" pitchFamily="2" charset="-78"/>
            </a:rPr>
            <a:t>بصل النخاع</a:t>
          </a:r>
          <a:endParaRPr lang="en-US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B5D13061-0A37-42DE-BADC-CFC67E17113B}" type="parTrans" cxnId="{81BBE4D4-C0A1-433C-A4D2-5C142A2CD4B5}">
      <dgm:prSet/>
      <dgm:spPr/>
      <dgm:t>
        <a:bodyPr/>
        <a:lstStyle/>
        <a:p>
          <a:endParaRPr lang="en-US"/>
        </a:p>
      </dgm:t>
    </dgm:pt>
    <dgm:pt modelId="{1135C742-B40C-4539-A634-D829844E842D}" type="sibTrans" cxnId="{81BBE4D4-C0A1-433C-A4D2-5C142A2CD4B5}">
      <dgm:prSet/>
      <dgm:spPr/>
      <dgm:t>
        <a:bodyPr/>
        <a:lstStyle/>
        <a:p>
          <a:endParaRPr lang="en-US"/>
        </a:p>
      </dgm:t>
    </dgm:pt>
    <dgm:pt modelId="{312A2D6E-3EF8-41BF-B4E6-5D84DC6E594A}" type="pres">
      <dgm:prSet presAssocID="{D8711D1B-69A0-4D3C-8918-DD32104497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6B6A84-C758-40EB-A136-B61BA6D0EB7F}" type="pres">
      <dgm:prSet presAssocID="{C071D4F8-4547-415C-BE2D-364B8A8BDC81}" presName="root1" presStyleCnt="0"/>
      <dgm:spPr/>
      <dgm:t>
        <a:bodyPr/>
        <a:lstStyle/>
        <a:p>
          <a:endParaRPr lang="en-US"/>
        </a:p>
      </dgm:t>
    </dgm:pt>
    <dgm:pt modelId="{68502B58-0100-4293-903F-258EE98DAB9A}" type="pres">
      <dgm:prSet presAssocID="{C071D4F8-4547-415C-BE2D-364B8A8BDC8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DE83D8-1AA3-4969-BA3A-2C0AD75E1431}" type="pres">
      <dgm:prSet presAssocID="{C071D4F8-4547-415C-BE2D-364B8A8BDC81}" presName="level2hierChild" presStyleCnt="0"/>
      <dgm:spPr/>
      <dgm:t>
        <a:bodyPr/>
        <a:lstStyle/>
        <a:p>
          <a:endParaRPr lang="en-US"/>
        </a:p>
      </dgm:t>
    </dgm:pt>
    <dgm:pt modelId="{E2047699-A36D-4063-BC76-816AAE2C4FDD}" type="pres">
      <dgm:prSet presAssocID="{088722E2-1739-4EF2-8169-7D259121D2CA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BAC8EF42-C897-49AA-85FA-76A7F12D42C7}" type="pres">
      <dgm:prSet presAssocID="{088722E2-1739-4EF2-8169-7D259121D2C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3242051-C6AC-45A7-A9ED-646F5ADFBAF6}" type="pres">
      <dgm:prSet presAssocID="{FF49C8D6-6819-4364-B694-4AC6CE01CDA0}" presName="root2" presStyleCnt="0"/>
      <dgm:spPr/>
      <dgm:t>
        <a:bodyPr/>
        <a:lstStyle/>
        <a:p>
          <a:endParaRPr lang="en-US"/>
        </a:p>
      </dgm:t>
    </dgm:pt>
    <dgm:pt modelId="{68F7DF6A-CBF7-4243-960D-C8C28B2C8741}" type="pres">
      <dgm:prSet presAssocID="{FF49C8D6-6819-4364-B694-4AC6CE01CDA0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D057B7-AE7A-4CB7-9C1A-CC5FC42F195E}" type="pres">
      <dgm:prSet presAssocID="{FF49C8D6-6819-4364-B694-4AC6CE01CDA0}" presName="level3hierChild" presStyleCnt="0"/>
      <dgm:spPr/>
      <dgm:t>
        <a:bodyPr/>
        <a:lstStyle/>
        <a:p>
          <a:endParaRPr lang="en-US"/>
        </a:p>
      </dgm:t>
    </dgm:pt>
    <dgm:pt modelId="{AE86E6C5-078D-444A-A46C-513A77CD1612}" type="pres">
      <dgm:prSet presAssocID="{30692607-73BA-467D-AED0-7D8FD12DF366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CB81AB37-1C6C-41D8-831C-87E15CAE4914}" type="pres">
      <dgm:prSet presAssocID="{30692607-73BA-467D-AED0-7D8FD12DF36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AC899E9-4E8E-41E0-BD46-36B5DDACC7BF}" type="pres">
      <dgm:prSet presAssocID="{D1C81658-68A3-4FBB-BC70-040340674550}" presName="root2" presStyleCnt="0"/>
      <dgm:spPr/>
      <dgm:t>
        <a:bodyPr/>
        <a:lstStyle/>
        <a:p>
          <a:endParaRPr lang="en-US"/>
        </a:p>
      </dgm:t>
    </dgm:pt>
    <dgm:pt modelId="{7FC9CD51-8672-4D3E-A130-7916D6CE92F6}" type="pres">
      <dgm:prSet presAssocID="{D1C81658-68A3-4FBB-BC70-04034067455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E46748-FE72-406D-AFE6-22C5E6939698}" type="pres">
      <dgm:prSet presAssocID="{D1C81658-68A3-4FBB-BC70-040340674550}" presName="level3hierChild" presStyleCnt="0"/>
      <dgm:spPr/>
      <dgm:t>
        <a:bodyPr/>
        <a:lstStyle/>
        <a:p>
          <a:endParaRPr lang="en-US"/>
        </a:p>
      </dgm:t>
    </dgm:pt>
    <dgm:pt modelId="{F9AEBCAE-3A1D-42D9-9B1B-2F8F7777CBD0}" type="pres">
      <dgm:prSet presAssocID="{EE8C9C9D-E372-4C92-A71C-719914BE2C77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7B7CD19E-8142-41C8-A804-B12797782375}" type="pres">
      <dgm:prSet presAssocID="{EE8C9C9D-E372-4C92-A71C-719914BE2C7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FBAA73DC-587F-4228-A11B-1C30F018B5DE}" type="pres">
      <dgm:prSet presAssocID="{20C769F6-710D-44E7-A100-0DCD90A41B9C}" presName="root2" presStyleCnt="0"/>
      <dgm:spPr/>
      <dgm:t>
        <a:bodyPr/>
        <a:lstStyle/>
        <a:p>
          <a:endParaRPr lang="en-US"/>
        </a:p>
      </dgm:t>
    </dgm:pt>
    <dgm:pt modelId="{D0699F6E-2AF9-4018-A754-CB6AA270E240}" type="pres">
      <dgm:prSet presAssocID="{20C769F6-710D-44E7-A100-0DCD90A41B9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F62E6-DA2E-4DC4-812F-C2145A82527D}" type="pres">
      <dgm:prSet presAssocID="{20C769F6-710D-44E7-A100-0DCD90A41B9C}" presName="level3hierChild" presStyleCnt="0"/>
      <dgm:spPr/>
      <dgm:t>
        <a:bodyPr/>
        <a:lstStyle/>
        <a:p>
          <a:endParaRPr lang="en-US"/>
        </a:p>
      </dgm:t>
    </dgm:pt>
    <dgm:pt modelId="{DBE311FC-9A1F-4AC3-8E4B-25F19C1157BB}" type="pres">
      <dgm:prSet presAssocID="{5E28AED8-4240-4D76-AE5D-47FF3BB2C4F9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B951BDCC-B932-4E1F-B86B-98C0B844A52C}" type="pres">
      <dgm:prSet presAssocID="{5E28AED8-4240-4D76-AE5D-47FF3BB2C4F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CD730F0-B094-4B64-B0E3-D9490D92E474}" type="pres">
      <dgm:prSet presAssocID="{2F608796-CB3C-4CEA-A860-4D07FE0A4846}" presName="root2" presStyleCnt="0"/>
      <dgm:spPr/>
      <dgm:t>
        <a:bodyPr/>
        <a:lstStyle/>
        <a:p>
          <a:endParaRPr lang="en-US"/>
        </a:p>
      </dgm:t>
    </dgm:pt>
    <dgm:pt modelId="{6C9484DE-1E7F-4D94-A161-E25F15D5D7AE}" type="pres">
      <dgm:prSet presAssocID="{2F608796-CB3C-4CEA-A860-4D07FE0A484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6998D1-1E55-4E8C-B270-EDA995532180}" type="pres">
      <dgm:prSet presAssocID="{2F608796-CB3C-4CEA-A860-4D07FE0A4846}" presName="level3hierChild" presStyleCnt="0"/>
      <dgm:spPr/>
      <dgm:t>
        <a:bodyPr/>
        <a:lstStyle/>
        <a:p>
          <a:endParaRPr lang="en-US"/>
        </a:p>
      </dgm:t>
    </dgm:pt>
    <dgm:pt modelId="{EBAB8891-4EC1-4B3C-8231-4B5827CE622D}" type="pres">
      <dgm:prSet presAssocID="{B5D13061-0A37-42DE-BADC-CFC67E17113B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2E9FF93-2926-4C5F-AEDF-3E17C470FC91}" type="pres">
      <dgm:prSet presAssocID="{B5D13061-0A37-42DE-BADC-CFC67E17113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4FE5EF2-C72A-439D-9786-74B6EBF0AAE2}" type="pres">
      <dgm:prSet presAssocID="{07D12ED8-9C61-4426-8157-F29A44B0F78C}" presName="root2" presStyleCnt="0"/>
      <dgm:spPr/>
      <dgm:t>
        <a:bodyPr/>
        <a:lstStyle/>
        <a:p>
          <a:endParaRPr lang="en-US"/>
        </a:p>
      </dgm:t>
    </dgm:pt>
    <dgm:pt modelId="{9DEF9EF1-6FB3-4774-AADA-9CA4F86EF160}" type="pres">
      <dgm:prSet presAssocID="{07D12ED8-9C61-4426-8157-F29A44B0F78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90765B-0E9C-4833-A231-4984E03F423C}" type="pres">
      <dgm:prSet presAssocID="{07D12ED8-9C61-4426-8157-F29A44B0F78C}" presName="level3hierChild" presStyleCnt="0"/>
      <dgm:spPr/>
      <dgm:t>
        <a:bodyPr/>
        <a:lstStyle/>
        <a:p>
          <a:endParaRPr lang="en-US"/>
        </a:p>
      </dgm:t>
    </dgm:pt>
  </dgm:ptLst>
  <dgm:cxnLst>
    <dgm:cxn modelId="{FFC9752C-7858-4955-8FE3-7A60CDE326C3}" type="presOf" srcId="{088722E2-1739-4EF2-8169-7D259121D2CA}" destId="{E2047699-A36D-4063-BC76-816AAE2C4FDD}" srcOrd="0" destOrd="0" presId="urn:microsoft.com/office/officeart/2008/layout/HorizontalMultiLevelHierarchy"/>
    <dgm:cxn modelId="{38B370A2-2243-4913-AAF4-AD04FD84E9F0}" type="presOf" srcId="{2F608796-CB3C-4CEA-A860-4D07FE0A4846}" destId="{6C9484DE-1E7F-4D94-A161-E25F15D5D7AE}" srcOrd="0" destOrd="0" presId="urn:microsoft.com/office/officeart/2008/layout/HorizontalMultiLevelHierarchy"/>
    <dgm:cxn modelId="{4B09A5CF-0F56-4872-AF7D-E7923CEC0B24}" srcId="{C071D4F8-4547-415C-BE2D-364B8A8BDC81}" destId="{FF49C8D6-6819-4364-B694-4AC6CE01CDA0}" srcOrd="0" destOrd="0" parTransId="{088722E2-1739-4EF2-8169-7D259121D2CA}" sibTransId="{F81CACFA-FE6C-40F6-B4D9-BD887A0E7716}"/>
    <dgm:cxn modelId="{60F23219-43C1-443D-B247-AF3F9867C956}" type="presOf" srcId="{D8711D1B-69A0-4D3C-8918-DD32104497F9}" destId="{312A2D6E-3EF8-41BF-B4E6-5D84DC6E594A}" srcOrd="0" destOrd="0" presId="urn:microsoft.com/office/officeart/2008/layout/HorizontalMultiLevelHierarchy"/>
    <dgm:cxn modelId="{81BBE4D4-C0A1-433C-A4D2-5C142A2CD4B5}" srcId="{C071D4F8-4547-415C-BE2D-364B8A8BDC81}" destId="{07D12ED8-9C61-4426-8157-F29A44B0F78C}" srcOrd="4" destOrd="0" parTransId="{B5D13061-0A37-42DE-BADC-CFC67E17113B}" sibTransId="{1135C742-B40C-4539-A634-D829844E842D}"/>
    <dgm:cxn modelId="{CAE5EDC9-8363-46E6-A63A-F2BC2706D95B}" type="presOf" srcId="{C071D4F8-4547-415C-BE2D-364B8A8BDC81}" destId="{68502B58-0100-4293-903F-258EE98DAB9A}" srcOrd="0" destOrd="0" presId="urn:microsoft.com/office/officeart/2008/layout/HorizontalMultiLevelHierarchy"/>
    <dgm:cxn modelId="{42AE45AD-1DEC-41BE-9B54-A091767C5F5C}" srcId="{C071D4F8-4547-415C-BE2D-364B8A8BDC81}" destId="{2F608796-CB3C-4CEA-A860-4D07FE0A4846}" srcOrd="3" destOrd="0" parTransId="{5E28AED8-4240-4D76-AE5D-47FF3BB2C4F9}" sibTransId="{162CA059-5A6E-461F-87B5-17FA730AEAB5}"/>
    <dgm:cxn modelId="{F8813B29-21D0-4FF4-BBED-88200ACF33EC}" srcId="{C071D4F8-4547-415C-BE2D-364B8A8BDC81}" destId="{D1C81658-68A3-4FBB-BC70-040340674550}" srcOrd="1" destOrd="0" parTransId="{30692607-73BA-467D-AED0-7D8FD12DF366}" sibTransId="{010588E2-1BC8-4FEE-8BBD-E47697D74347}"/>
    <dgm:cxn modelId="{8666AB3F-872B-41FE-A4F2-5793DDED950F}" type="presOf" srcId="{07D12ED8-9C61-4426-8157-F29A44B0F78C}" destId="{9DEF9EF1-6FB3-4774-AADA-9CA4F86EF160}" srcOrd="0" destOrd="0" presId="urn:microsoft.com/office/officeart/2008/layout/HorizontalMultiLevelHierarchy"/>
    <dgm:cxn modelId="{2F37E425-2711-455D-9391-7D7623E9D44B}" srcId="{C071D4F8-4547-415C-BE2D-364B8A8BDC81}" destId="{20C769F6-710D-44E7-A100-0DCD90A41B9C}" srcOrd="2" destOrd="0" parTransId="{EE8C9C9D-E372-4C92-A71C-719914BE2C77}" sibTransId="{ADC51C66-F3C4-4A4E-AF60-B951C14936BD}"/>
    <dgm:cxn modelId="{E49A5FAC-4A15-4BBE-9D0E-275F45C0681F}" type="presOf" srcId="{088722E2-1739-4EF2-8169-7D259121D2CA}" destId="{BAC8EF42-C897-49AA-85FA-76A7F12D42C7}" srcOrd="1" destOrd="0" presId="urn:microsoft.com/office/officeart/2008/layout/HorizontalMultiLevelHierarchy"/>
    <dgm:cxn modelId="{B756149C-4DCD-423C-9689-0407EE76CCC9}" type="presOf" srcId="{B5D13061-0A37-42DE-BADC-CFC67E17113B}" destId="{D2E9FF93-2926-4C5F-AEDF-3E17C470FC91}" srcOrd="1" destOrd="0" presId="urn:microsoft.com/office/officeart/2008/layout/HorizontalMultiLevelHierarchy"/>
    <dgm:cxn modelId="{4884A4C8-B144-49D3-B09A-20A8D958A58D}" type="presOf" srcId="{EE8C9C9D-E372-4C92-A71C-719914BE2C77}" destId="{F9AEBCAE-3A1D-42D9-9B1B-2F8F7777CBD0}" srcOrd="0" destOrd="0" presId="urn:microsoft.com/office/officeart/2008/layout/HorizontalMultiLevelHierarchy"/>
    <dgm:cxn modelId="{D325F53F-5C49-4D2E-97F2-098D08C23656}" type="presOf" srcId="{30692607-73BA-467D-AED0-7D8FD12DF366}" destId="{CB81AB37-1C6C-41D8-831C-87E15CAE4914}" srcOrd="1" destOrd="0" presId="urn:microsoft.com/office/officeart/2008/layout/HorizontalMultiLevelHierarchy"/>
    <dgm:cxn modelId="{27B97A86-0F15-43A3-9ECE-3D825BD2DF56}" srcId="{D8711D1B-69A0-4D3C-8918-DD32104497F9}" destId="{C071D4F8-4547-415C-BE2D-364B8A8BDC81}" srcOrd="0" destOrd="0" parTransId="{55B7D0E0-3CEA-4FA8-ACBF-9EC7EEF687C1}" sibTransId="{060DBE19-FB42-40F9-9E1C-4B4E03489FAE}"/>
    <dgm:cxn modelId="{476A8626-DAFA-4823-98DE-8B95F9D0F235}" type="presOf" srcId="{EE8C9C9D-E372-4C92-A71C-719914BE2C77}" destId="{7B7CD19E-8142-41C8-A804-B12797782375}" srcOrd="1" destOrd="0" presId="urn:microsoft.com/office/officeart/2008/layout/HorizontalMultiLevelHierarchy"/>
    <dgm:cxn modelId="{BB325CAE-0F64-45C2-87EE-1E5FD6F4FB45}" type="presOf" srcId="{5E28AED8-4240-4D76-AE5D-47FF3BB2C4F9}" destId="{B951BDCC-B932-4E1F-B86B-98C0B844A52C}" srcOrd="1" destOrd="0" presId="urn:microsoft.com/office/officeart/2008/layout/HorizontalMultiLevelHierarchy"/>
    <dgm:cxn modelId="{20E6FD27-DD99-403E-932D-7E6E561A2645}" type="presOf" srcId="{30692607-73BA-467D-AED0-7D8FD12DF366}" destId="{AE86E6C5-078D-444A-A46C-513A77CD1612}" srcOrd="0" destOrd="0" presId="urn:microsoft.com/office/officeart/2008/layout/HorizontalMultiLevelHierarchy"/>
    <dgm:cxn modelId="{1CBABEA1-8B96-40C8-8FD8-3842A4AEBB2D}" type="presOf" srcId="{FF49C8D6-6819-4364-B694-4AC6CE01CDA0}" destId="{68F7DF6A-CBF7-4243-960D-C8C28B2C8741}" srcOrd="0" destOrd="0" presId="urn:microsoft.com/office/officeart/2008/layout/HorizontalMultiLevelHierarchy"/>
    <dgm:cxn modelId="{90B0145E-2C35-40D9-9BAA-77CBCE65B8E0}" type="presOf" srcId="{B5D13061-0A37-42DE-BADC-CFC67E17113B}" destId="{EBAB8891-4EC1-4B3C-8231-4B5827CE622D}" srcOrd="0" destOrd="0" presId="urn:microsoft.com/office/officeart/2008/layout/HorizontalMultiLevelHierarchy"/>
    <dgm:cxn modelId="{0ABBB57F-D742-467D-831B-661F6454895A}" type="presOf" srcId="{D1C81658-68A3-4FBB-BC70-040340674550}" destId="{7FC9CD51-8672-4D3E-A130-7916D6CE92F6}" srcOrd="0" destOrd="0" presId="urn:microsoft.com/office/officeart/2008/layout/HorizontalMultiLevelHierarchy"/>
    <dgm:cxn modelId="{3846684F-A7A7-4F0C-8F4D-2EAE517339EC}" type="presOf" srcId="{20C769F6-710D-44E7-A100-0DCD90A41B9C}" destId="{D0699F6E-2AF9-4018-A754-CB6AA270E240}" srcOrd="0" destOrd="0" presId="urn:microsoft.com/office/officeart/2008/layout/HorizontalMultiLevelHierarchy"/>
    <dgm:cxn modelId="{56725A31-7541-492F-9369-F17CFAA21B12}" type="presOf" srcId="{5E28AED8-4240-4D76-AE5D-47FF3BB2C4F9}" destId="{DBE311FC-9A1F-4AC3-8E4B-25F19C1157BB}" srcOrd="0" destOrd="0" presId="urn:microsoft.com/office/officeart/2008/layout/HorizontalMultiLevelHierarchy"/>
    <dgm:cxn modelId="{4C722301-62A1-499F-A589-4F84A7559C80}" type="presParOf" srcId="{312A2D6E-3EF8-41BF-B4E6-5D84DC6E594A}" destId="{586B6A84-C758-40EB-A136-B61BA6D0EB7F}" srcOrd="0" destOrd="0" presId="urn:microsoft.com/office/officeart/2008/layout/HorizontalMultiLevelHierarchy"/>
    <dgm:cxn modelId="{F405BABA-3A02-4B67-A03B-C3E1189D7009}" type="presParOf" srcId="{586B6A84-C758-40EB-A136-B61BA6D0EB7F}" destId="{68502B58-0100-4293-903F-258EE98DAB9A}" srcOrd="0" destOrd="0" presId="urn:microsoft.com/office/officeart/2008/layout/HorizontalMultiLevelHierarchy"/>
    <dgm:cxn modelId="{5A2C1F72-3648-4D7B-BF3C-E170E0D8C1E1}" type="presParOf" srcId="{586B6A84-C758-40EB-A136-B61BA6D0EB7F}" destId="{38DE83D8-1AA3-4969-BA3A-2C0AD75E1431}" srcOrd="1" destOrd="0" presId="urn:microsoft.com/office/officeart/2008/layout/HorizontalMultiLevelHierarchy"/>
    <dgm:cxn modelId="{5D191F1D-F84C-4787-9E01-CA34330BB9B3}" type="presParOf" srcId="{38DE83D8-1AA3-4969-BA3A-2C0AD75E1431}" destId="{E2047699-A36D-4063-BC76-816AAE2C4FDD}" srcOrd="0" destOrd="0" presId="urn:microsoft.com/office/officeart/2008/layout/HorizontalMultiLevelHierarchy"/>
    <dgm:cxn modelId="{BEE90CAD-B974-4769-A4FB-35101F8D198E}" type="presParOf" srcId="{E2047699-A36D-4063-BC76-816AAE2C4FDD}" destId="{BAC8EF42-C897-49AA-85FA-76A7F12D42C7}" srcOrd="0" destOrd="0" presId="urn:microsoft.com/office/officeart/2008/layout/HorizontalMultiLevelHierarchy"/>
    <dgm:cxn modelId="{250D54BB-C27B-4C61-B1E5-1F74006B826D}" type="presParOf" srcId="{38DE83D8-1AA3-4969-BA3A-2C0AD75E1431}" destId="{C3242051-C6AC-45A7-A9ED-646F5ADFBAF6}" srcOrd="1" destOrd="0" presId="urn:microsoft.com/office/officeart/2008/layout/HorizontalMultiLevelHierarchy"/>
    <dgm:cxn modelId="{0E19FBE5-3878-4FB7-B9EC-9A3EF2B2874A}" type="presParOf" srcId="{C3242051-C6AC-45A7-A9ED-646F5ADFBAF6}" destId="{68F7DF6A-CBF7-4243-960D-C8C28B2C8741}" srcOrd="0" destOrd="0" presId="urn:microsoft.com/office/officeart/2008/layout/HorizontalMultiLevelHierarchy"/>
    <dgm:cxn modelId="{AB1F3078-2B1C-4761-9E0C-370EDF5E692B}" type="presParOf" srcId="{C3242051-C6AC-45A7-A9ED-646F5ADFBAF6}" destId="{C6D057B7-AE7A-4CB7-9C1A-CC5FC42F195E}" srcOrd="1" destOrd="0" presId="urn:microsoft.com/office/officeart/2008/layout/HorizontalMultiLevelHierarchy"/>
    <dgm:cxn modelId="{BC300B7D-B1A5-45E4-BAFE-2430B092788E}" type="presParOf" srcId="{38DE83D8-1AA3-4969-BA3A-2C0AD75E1431}" destId="{AE86E6C5-078D-444A-A46C-513A77CD1612}" srcOrd="2" destOrd="0" presId="urn:microsoft.com/office/officeart/2008/layout/HorizontalMultiLevelHierarchy"/>
    <dgm:cxn modelId="{50207AD3-58ED-4CD8-B80B-48CE5EF23B55}" type="presParOf" srcId="{AE86E6C5-078D-444A-A46C-513A77CD1612}" destId="{CB81AB37-1C6C-41D8-831C-87E15CAE4914}" srcOrd="0" destOrd="0" presId="urn:microsoft.com/office/officeart/2008/layout/HorizontalMultiLevelHierarchy"/>
    <dgm:cxn modelId="{AD7FA077-608F-46AD-B881-E1C0AFEB3962}" type="presParOf" srcId="{38DE83D8-1AA3-4969-BA3A-2C0AD75E1431}" destId="{FAC899E9-4E8E-41E0-BD46-36B5DDACC7BF}" srcOrd="3" destOrd="0" presId="urn:microsoft.com/office/officeart/2008/layout/HorizontalMultiLevelHierarchy"/>
    <dgm:cxn modelId="{42B437C4-AEA0-4E0C-8C46-8E8EF62F907A}" type="presParOf" srcId="{FAC899E9-4E8E-41E0-BD46-36B5DDACC7BF}" destId="{7FC9CD51-8672-4D3E-A130-7916D6CE92F6}" srcOrd="0" destOrd="0" presId="urn:microsoft.com/office/officeart/2008/layout/HorizontalMultiLevelHierarchy"/>
    <dgm:cxn modelId="{B609B6D9-7379-4F89-BACA-AF530878945C}" type="presParOf" srcId="{FAC899E9-4E8E-41E0-BD46-36B5DDACC7BF}" destId="{54E46748-FE72-406D-AFE6-22C5E6939698}" srcOrd="1" destOrd="0" presId="urn:microsoft.com/office/officeart/2008/layout/HorizontalMultiLevelHierarchy"/>
    <dgm:cxn modelId="{E0018C94-1656-4F08-A29C-4320942652B8}" type="presParOf" srcId="{38DE83D8-1AA3-4969-BA3A-2C0AD75E1431}" destId="{F9AEBCAE-3A1D-42D9-9B1B-2F8F7777CBD0}" srcOrd="4" destOrd="0" presId="urn:microsoft.com/office/officeart/2008/layout/HorizontalMultiLevelHierarchy"/>
    <dgm:cxn modelId="{05A15AA4-B362-412D-A4A0-8827C53A2BBD}" type="presParOf" srcId="{F9AEBCAE-3A1D-42D9-9B1B-2F8F7777CBD0}" destId="{7B7CD19E-8142-41C8-A804-B12797782375}" srcOrd="0" destOrd="0" presId="urn:microsoft.com/office/officeart/2008/layout/HorizontalMultiLevelHierarchy"/>
    <dgm:cxn modelId="{FA75B5FB-AB86-4310-8757-FF5CE9BF740A}" type="presParOf" srcId="{38DE83D8-1AA3-4969-BA3A-2C0AD75E1431}" destId="{FBAA73DC-587F-4228-A11B-1C30F018B5DE}" srcOrd="5" destOrd="0" presId="urn:microsoft.com/office/officeart/2008/layout/HorizontalMultiLevelHierarchy"/>
    <dgm:cxn modelId="{E3601BF8-31AD-4F39-979F-D0BBC40D97B9}" type="presParOf" srcId="{FBAA73DC-587F-4228-A11B-1C30F018B5DE}" destId="{D0699F6E-2AF9-4018-A754-CB6AA270E240}" srcOrd="0" destOrd="0" presId="urn:microsoft.com/office/officeart/2008/layout/HorizontalMultiLevelHierarchy"/>
    <dgm:cxn modelId="{16DB9CB8-B6EC-4BA4-9B8A-5028DD6C25AC}" type="presParOf" srcId="{FBAA73DC-587F-4228-A11B-1C30F018B5DE}" destId="{454F62E6-DA2E-4DC4-812F-C2145A82527D}" srcOrd="1" destOrd="0" presId="urn:microsoft.com/office/officeart/2008/layout/HorizontalMultiLevelHierarchy"/>
    <dgm:cxn modelId="{29B3F4C3-2A10-4BE1-BCE8-F13B5BF3C0ED}" type="presParOf" srcId="{38DE83D8-1AA3-4969-BA3A-2C0AD75E1431}" destId="{DBE311FC-9A1F-4AC3-8E4B-25F19C1157BB}" srcOrd="6" destOrd="0" presId="urn:microsoft.com/office/officeart/2008/layout/HorizontalMultiLevelHierarchy"/>
    <dgm:cxn modelId="{8F24DD04-9BA8-44ED-A6C1-D029ED926AF8}" type="presParOf" srcId="{DBE311FC-9A1F-4AC3-8E4B-25F19C1157BB}" destId="{B951BDCC-B932-4E1F-B86B-98C0B844A52C}" srcOrd="0" destOrd="0" presId="urn:microsoft.com/office/officeart/2008/layout/HorizontalMultiLevelHierarchy"/>
    <dgm:cxn modelId="{FA025CBD-E8D3-4EA3-BF47-D6D0D79F67CD}" type="presParOf" srcId="{38DE83D8-1AA3-4969-BA3A-2C0AD75E1431}" destId="{ECD730F0-B094-4B64-B0E3-D9490D92E474}" srcOrd="7" destOrd="0" presId="urn:microsoft.com/office/officeart/2008/layout/HorizontalMultiLevelHierarchy"/>
    <dgm:cxn modelId="{731BCD2A-D4DC-4E0B-9F2B-56A38FFE244A}" type="presParOf" srcId="{ECD730F0-B094-4B64-B0E3-D9490D92E474}" destId="{6C9484DE-1E7F-4D94-A161-E25F15D5D7AE}" srcOrd="0" destOrd="0" presId="urn:microsoft.com/office/officeart/2008/layout/HorizontalMultiLevelHierarchy"/>
    <dgm:cxn modelId="{C2E9B4B5-C8EA-404E-9EDE-5732F7380494}" type="presParOf" srcId="{ECD730F0-B094-4B64-B0E3-D9490D92E474}" destId="{D96998D1-1E55-4E8C-B270-EDA995532180}" srcOrd="1" destOrd="0" presId="urn:microsoft.com/office/officeart/2008/layout/HorizontalMultiLevelHierarchy"/>
    <dgm:cxn modelId="{E09B4A8E-78B8-4A58-BA8E-28770BCB1A2C}" type="presParOf" srcId="{38DE83D8-1AA3-4969-BA3A-2C0AD75E1431}" destId="{EBAB8891-4EC1-4B3C-8231-4B5827CE622D}" srcOrd="8" destOrd="0" presId="urn:microsoft.com/office/officeart/2008/layout/HorizontalMultiLevelHierarchy"/>
    <dgm:cxn modelId="{684F2D60-F1FE-42A1-97FC-3F6FE08CC69C}" type="presParOf" srcId="{EBAB8891-4EC1-4B3C-8231-4B5827CE622D}" destId="{D2E9FF93-2926-4C5F-AEDF-3E17C470FC91}" srcOrd="0" destOrd="0" presId="urn:microsoft.com/office/officeart/2008/layout/HorizontalMultiLevelHierarchy"/>
    <dgm:cxn modelId="{CA923471-B6CD-4268-BAA7-B8B3515D44C1}" type="presParOf" srcId="{38DE83D8-1AA3-4969-BA3A-2C0AD75E1431}" destId="{A4FE5EF2-C72A-439D-9786-74B6EBF0AAE2}" srcOrd="9" destOrd="0" presId="urn:microsoft.com/office/officeart/2008/layout/HorizontalMultiLevelHierarchy"/>
    <dgm:cxn modelId="{BE4BFB5E-7C96-4DFA-85D6-2C5DC0D4310F}" type="presParOf" srcId="{A4FE5EF2-C72A-439D-9786-74B6EBF0AAE2}" destId="{9DEF9EF1-6FB3-4774-AADA-9CA4F86EF160}" srcOrd="0" destOrd="0" presId="urn:microsoft.com/office/officeart/2008/layout/HorizontalMultiLevelHierarchy"/>
    <dgm:cxn modelId="{6CAE00C1-D950-4C03-9C5C-F317C5F4B39D}" type="presParOf" srcId="{A4FE5EF2-C72A-439D-9786-74B6EBF0AAE2}" destId="{2990765B-0E9C-4833-A231-4984E03F423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6C1BA-BC91-4C4A-959F-FF1678C112BF}">
      <dsp:nvSpPr>
        <dsp:cNvPr id="0" name=""/>
        <dsp:cNvSpPr/>
      </dsp:nvSpPr>
      <dsp:spPr>
        <a:xfrm>
          <a:off x="7561659" y="2764532"/>
          <a:ext cx="91440" cy="370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0419E-91CC-414A-93D3-47A606D6C648}">
      <dsp:nvSpPr>
        <dsp:cNvPr id="0" name=""/>
        <dsp:cNvSpPr/>
      </dsp:nvSpPr>
      <dsp:spPr>
        <a:xfrm>
          <a:off x="5184375" y="1219683"/>
          <a:ext cx="2423003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2423003" y="186497"/>
              </a:lnTo>
              <a:lnTo>
                <a:pt x="2423003" y="37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4722B-68D9-47F9-8E13-D8A46AFD2ACC}">
      <dsp:nvSpPr>
        <dsp:cNvPr id="0" name=""/>
        <dsp:cNvSpPr/>
      </dsp:nvSpPr>
      <dsp:spPr>
        <a:xfrm>
          <a:off x="2761371" y="2764532"/>
          <a:ext cx="1615335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1615335" y="186497"/>
              </a:lnTo>
              <a:lnTo>
                <a:pt x="1615335" y="37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FD7F2-84D1-442B-B2E8-4DE6C8A56DEA}">
      <dsp:nvSpPr>
        <dsp:cNvPr id="0" name=""/>
        <dsp:cNvSpPr/>
      </dsp:nvSpPr>
      <dsp:spPr>
        <a:xfrm>
          <a:off x="1146036" y="2764532"/>
          <a:ext cx="1615335" cy="370058"/>
        </a:xfrm>
        <a:custGeom>
          <a:avLst/>
          <a:gdLst/>
          <a:ahLst/>
          <a:cxnLst/>
          <a:rect l="0" t="0" r="0" b="0"/>
          <a:pathLst>
            <a:path>
              <a:moveTo>
                <a:pt x="1615335" y="0"/>
              </a:moveTo>
              <a:lnTo>
                <a:pt x="1615335" y="186497"/>
              </a:lnTo>
              <a:lnTo>
                <a:pt x="0" y="186497"/>
              </a:lnTo>
              <a:lnTo>
                <a:pt x="0" y="37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2C887-647D-48D6-B12D-5409EEB945D4}">
      <dsp:nvSpPr>
        <dsp:cNvPr id="0" name=""/>
        <dsp:cNvSpPr/>
      </dsp:nvSpPr>
      <dsp:spPr>
        <a:xfrm>
          <a:off x="2761371" y="1219683"/>
          <a:ext cx="2423003" cy="370058"/>
        </a:xfrm>
        <a:custGeom>
          <a:avLst/>
          <a:gdLst/>
          <a:ahLst/>
          <a:cxnLst/>
          <a:rect l="0" t="0" r="0" b="0"/>
          <a:pathLst>
            <a:path>
              <a:moveTo>
                <a:pt x="2423003" y="0"/>
              </a:moveTo>
              <a:lnTo>
                <a:pt x="2423003" y="186497"/>
              </a:lnTo>
              <a:lnTo>
                <a:pt x="0" y="186497"/>
              </a:lnTo>
              <a:lnTo>
                <a:pt x="0" y="37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0E79D-D42E-4ADA-91E3-0B69B8EE1D44}">
      <dsp:nvSpPr>
        <dsp:cNvPr id="0" name=""/>
        <dsp:cNvSpPr/>
      </dsp:nvSpPr>
      <dsp:spPr>
        <a:xfrm>
          <a:off x="4596980" y="44894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4B0AE-30A3-448F-9A34-E593A3086B0F}">
      <dsp:nvSpPr>
        <dsp:cNvPr id="0" name=""/>
        <dsp:cNvSpPr/>
      </dsp:nvSpPr>
      <dsp:spPr>
        <a:xfrm>
          <a:off x="5771770" y="41957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5771770" y="41957"/>
        <a:ext cx="1762184" cy="1174789"/>
      </dsp:txXfrm>
    </dsp:sp>
    <dsp:sp modelId="{AC445D17-273A-43CF-9EAF-24A50C5E348A}">
      <dsp:nvSpPr>
        <dsp:cNvPr id="0" name=""/>
        <dsp:cNvSpPr/>
      </dsp:nvSpPr>
      <dsp:spPr>
        <a:xfrm>
          <a:off x="2173977" y="1589742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5EEFB-2542-4419-96BB-B8737E2E45AE}">
      <dsp:nvSpPr>
        <dsp:cNvPr id="0" name=""/>
        <dsp:cNvSpPr/>
      </dsp:nvSpPr>
      <dsp:spPr>
        <a:xfrm>
          <a:off x="3348766" y="158680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3348766" y="1586805"/>
        <a:ext cx="1762184" cy="1174789"/>
      </dsp:txXfrm>
    </dsp:sp>
    <dsp:sp modelId="{944E22F5-4E6E-4AFB-9CA7-5579A4692B3A}">
      <dsp:nvSpPr>
        <dsp:cNvPr id="0" name=""/>
        <dsp:cNvSpPr/>
      </dsp:nvSpPr>
      <dsp:spPr>
        <a:xfrm>
          <a:off x="558641" y="3134591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F716A-B578-400D-8B65-5C8169B205C1}">
      <dsp:nvSpPr>
        <dsp:cNvPr id="0" name=""/>
        <dsp:cNvSpPr/>
      </dsp:nvSpPr>
      <dsp:spPr>
        <a:xfrm>
          <a:off x="1733430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1733430" y="3131654"/>
        <a:ext cx="1762184" cy="1174789"/>
      </dsp:txXfrm>
    </dsp:sp>
    <dsp:sp modelId="{79EF3CCB-A867-4BAA-B673-5BC867D3BF6E}">
      <dsp:nvSpPr>
        <dsp:cNvPr id="0" name=""/>
        <dsp:cNvSpPr/>
      </dsp:nvSpPr>
      <dsp:spPr>
        <a:xfrm>
          <a:off x="3789312" y="3134591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8FFDC-A51C-40BD-87DC-1A989BAD9846}">
      <dsp:nvSpPr>
        <dsp:cNvPr id="0" name=""/>
        <dsp:cNvSpPr/>
      </dsp:nvSpPr>
      <dsp:spPr>
        <a:xfrm>
          <a:off x="4964102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4964102" y="3131654"/>
        <a:ext cx="1762184" cy="1174789"/>
      </dsp:txXfrm>
    </dsp:sp>
    <dsp:sp modelId="{21915302-F83F-4B72-97B1-9D95EEDF873E}">
      <dsp:nvSpPr>
        <dsp:cNvPr id="0" name=""/>
        <dsp:cNvSpPr/>
      </dsp:nvSpPr>
      <dsp:spPr>
        <a:xfrm>
          <a:off x="7019984" y="1589742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7CE8B-2898-4D4F-886C-DA229157339E}">
      <dsp:nvSpPr>
        <dsp:cNvPr id="0" name=""/>
        <dsp:cNvSpPr/>
      </dsp:nvSpPr>
      <dsp:spPr>
        <a:xfrm>
          <a:off x="8194774" y="158680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8194774" y="1586805"/>
        <a:ext cx="1762184" cy="1174789"/>
      </dsp:txXfrm>
    </dsp:sp>
    <dsp:sp modelId="{5B2EFF63-67F1-4989-8352-02A11B2B7D40}">
      <dsp:nvSpPr>
        <dsp:cNvPr id="0" name=""/>
        <dsp:cNvSpPr/>
      </dsp:nvSpPr>
      <dsp:spPr>
        <a:xfrm>
          <a:off x="7019984" y="3134591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06C9E-E79B-4C45-A8F8-DCDF438F4A1B}">
      <dsp:nvSpPr>
        <dsp:cNvPr id="0" name=""/>
        <dsp:cNvSpPr/>
      </dsp:nvSpPr>
      <dsp:spPr>
        <a:xfrm>
          <a:off x="8194774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8194774" y="3131654"/>
        <a:ext cx="1762184" cy="1174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B5C6-F9F7-4887-86B6-BEDD99CF337C}">
      <dsp:nvSpPr>
        <dsp:cNvPr id="0" name=""/>
        <dsp:cNvSpPr/>
      </dsp:nvSpPr>
      <dsp:spPr>
        <a:xfrm>
          <a:off x="3104218" y="903623"/>
          <a:ext cx="749330" cy="541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684"/>
              </a:lnTo>
              <a:lnTo>
                <a:pt x="749330" y="5416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284D0-6FC3-47F0-B574-1234099BD13B}">
      <dsp:nvSpPr>
        <dsp:cNvPr id="0" name=""/>
        <dsp:cNvSpPr/>
      </dsp:nvSpPr>
      <dsp:spPr>
        <a:xfrm>
          <a:off x="2354888" y="903623"/>
          <a:ext cx="749330" cy="541684"/>
        </a:xfrm>
        <a:custGeom>
          <a:avLst/>
          <a:gdLst/>
          <a:ahLst/>
          <a:cxnLst/>
          <a:rect l="0" t="0" r="0" b="0"/>
          <a:pathLst>
            <a:path>
              <a:moveTo>
                <a:pt x="749330" y="0"/>
              </a:moveTo>
              <a:lnTo>
                <a:pt x="749330" y="541684"/>
              </a:lnTo>
              <a:lnTo>
                <a:pt x="0" y="5416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3225C-082A-4F30-AEDF-283334F47A67}">
      <dsp:nvSpPr>
        <dsp:cNvPr id="0" name=""/>
        <dsp:cNvSpPr/>
      </dsp:nvSpPr>
      <dsp:spPr>
        <a:xfrm>
          <a:off x="3104218" y="903623"/>
          <a:ext cx="2184794" cy="1661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576"/>
              </a:lnTo>
              <a:lnTo>
                <a:pt x="2184794" y="1471576"/>
              </a:lnTo>
              <a:lnTo>
                <a:pt x="2184794" y="16611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58D52-C6F0-41C2-98C0-82A03B395210}">
      <dsp:nvSpPr>
        <dsp:cNvPr id="0" name=""/>
        <dsp:cNvSpPr/>
      </dsp:nvSpPr>
      <dsp:spPr>
        <a:xfrm>
          <a:off x="3058498" y="903623"/>
          <a:ext cx="91440" cy="1661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11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1F3C4-4DC6-44BE-BC34-DA8794D976CC}">
      <dsp:nvSpPr>
        <dsp:cNvPr id="0" name=""/>
        <dsp:cNvSpPr/>
      </dsp:nvSpPr>
      <dsp:spPr>
        <a:xfrm>
          <a:off x="919424" y="903623"/>
          <a:ext cx="2184794" cy="1661166"/>
        </a:xfrm>
        <a:custGeom>
          <a:avLst/>
          <a:gdLst/>
          <a:ahLst/>
          <a:cxnLst/>
          <a:rect l="0" t="0" r="0" b="0"/>
          <a:pathLst>
            <a:path>
              <a:moveTo>
                <a:pt x="2184794" y="0"/>
              </a:moveTo>
              <a:lnTo>
                <a:pt x="2184794" y="1471576"/>
              </a:lnTo>
              <a:lnTo>
                <a:pt x="0" y="1471576"/>
              </a:lnTo>
              <a:lnTo>
                <a:pt x="0" y="16611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5E5BA-7B92-4F8D-9FDD-9849593C3E6E}">
      <dsp:nvSpPr>
        <dsp:cNvPr id="0" name=""/>
        <dsp:cNvSpPr/>
      </dsp:nvSpPr>
      <dsp:spPr>
        <a:xfrm>
          <a:off x="2554214" y="815"/>
          <a:ext cx="1100008" cy="9028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D22C4-32E7-4245-AC5E-88C7BA63E9BF}">
      <dsp:nvSpPr>
        <dsp:cNvPr id="0" name=""/>
        <dsp:cNvSpPr/>
      </dsp:nvSpPr>
      <dsp:spPr>
        <a:xfrm>
          <a:off x="2554214" y="815"/>
          <a:ext cx="1100008" cy="9028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24C68-6556-4E4F-B3EB-9A5E1EBCB77A}">
      <dsp:nvSpPr>
        <dsp:cNvPr id="0" name=""/>
        <dsp:cNvSpPr/>
      </dsp:nvSpPr>
      <dsp:spPr>
        <a:xfrm>
          <a:off x="2004210" y="163321"/>
          <a:ext cx="2200016" cy="5777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Nazanin" panose="00000400000000000000" pitchFamily="2" charset="-78"/>
            </a:rPr>
            <a:t>دستگاه عصبی مرکزی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004210" y="163321"/>
        <a:ext cx="2200016" cy="577797"/>
      </dsp:txXfrm>
    </dsp:sp>
    <dsp:sp modelId="{7E52FA4E-B97B-469A-A83C-B27DF476F1EF}">
      <dsp:nvSpPr>
        <dsp:cNvPr id="0" name=""/>
        <dsp:cNvSpPr/>
      </dsp:nvSpPr>
      <dsp:spPr>
        <a:xfrm>
          <a:off x="468020" y="2564790"/>
          <a:ext cx="902807" cy="9028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68259-F1C6-49CE-97AC-FE69F8750245}">
      <dsp:nvSpPr>
        <dsp:cNvPr id="0" name=""/>
        <dsp:cNvSpPr/>
      </dsp:nvSpPr>
      <dsp:spPr>
        <a:xfrm>
          <a:off x="468020" y="2564790"/>
          <a:ext cx="902807" cy="9028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D4138-63C5-4165-972E-9BE29ABD79CB}">
      <dsp:nvSpPr>
        <dsp:cNvPr id="0" name=""/>
        <dsp:cNvSpPr/>
      </dsp:nvSpPr>
      <dsp:spPr>
        <a:xfrm>
          <a:off x="16616" y="2727295"/>
          <a:ext cx="1805615" cy="5777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002060"/>
              </a:solidFill>
              <a:cs typeface="B Nazanin" panose="00000400000000000000" pitchFamily="2" charset="-78"/>
            </a:rPr>
            <a:t>ساقه مغز</a:t>
          </a:r>
          <a:endParaRPr lang="en-US" sz="2400" kern="1200" dirty="0">
            <a:solidFill>
              <a:srgbClr val="002060"/>
            </a:solidFill>
            <a:cs typeface="B Nazanin" panose="00000400000000000000" pitchFamily="2" charset="-78"/>
          </a:endParaRPr>
        </a:p>
      </dsp:txBody>
      <dsp:txXfrm>
        <a:off x="16616" y="2727295"/>
        <a:ext cx="1805615" cy="577797"/>
      </dsp:txXfrm>
    </dsp:sp>
    <dsp:sp modelId="{3DDE63E4-155F-42B8-B437-E0787D025DA0}">
      <dsp:nvSpPr>
        <dsp:cNvPr id="0" name=""/>
        <dsp:cNvSpPr/>
      </dsp:nvSpPr>
      <dsp:spPr>
        <a:xfrm>
          <a:off x="2652815" y="2564790"/>
          <a:ext cx="902807" cy="9028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C67FF-A50E-4EFD-A23B-244A12C66EB9}">
      <dsp:nvSpPr>
        <dsp:cNvPr id="0" name=""/>
        <dsp:cNvSpPr/>
      </dsp:nvSpPr>
      <dsp:spPr>
        <a:xfrm>
          <a:off x="2652815" y="2564790"/>
          <a:ext cx="902807" cy="9028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DAB2C-5C77-4F76-B5E7-27FDC0BFD55A}">
      <dsp:nvSpPr>
        <dsp:cNvPr id="0" name=""/>
        <dsp:cNvSpPr/>
      </dsp:nvSpPr>
      <dsp:spPr>
        <a:xfrm>
          <a:off x="2201411" y="2727295"/>
          <a:ext cx="1805615" cy="5777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002060"/>
              </a:solidFill>
              <a:cs typeface="B Nazanin" panose="00000400000000000000" pitchFamily="2" charset="-78"/>
            </a:rPr>
            <a:t>مخچه</a:t>
          </a:r>
          <a:endParaRPr lang="en-US" sz="2400" kern="1200" dirty="0">
            <a:solidFill>
              <a:srgbClr val="002060"/>
            </a:solidFill>
            <a:cs typeface="B Nazanin" panose="00000400000000000000" pitchFamily="2" charset="-78"/>
          </a:endParaRPr>
        </a:p>
      </dsp:txBody>
      <dsp:txXfrm>
        <a:off x="2201411" y="2727295"/>
        <a:ext cx="1805615" cy="577797"/>
      </dsp:txXfrm>
    </dsp:sp>
    <dsp:sp modelId="{E2B6A8C3-982A-4C65-BCC3-9A293989E538}">
      <dsp:nvSpPr>
        <dsp:cNvPr id="0" name=""/>
        <dsp:cNvSpPr/>
      </dsp:nvSpPr>
      <dsp:spPr>
        <a:xfrm>
          <a:off x="4837610" y="2564790"/>
          <a:ext cx="902807" cy="9028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7ECB3-EBD3-4A4F-959C-292FD2D7DD8F}">
      <dsp:nvSpPr>
        <dsp:cNvPr id="0" name=""/>
        <dsp:cNvSpPr/>
      </dsp:nvSpPr>
      <dsp:spPr>
        <a:xfrm>
          <a:off x="4837610" y="2564790"/>
          <a:ext cx="902807" cy="9028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53D0E-19DC-4AEF-93DF-BBA997EEEC79}">
      <dsp:nvSpPr>
        <dsp:cNvPr id="0" name=""/>
        <dsp:cNvSpPr/>
      </dsp:nvSpPr>
      <dsp:spPr>
        <a:xfrm>
          <a:off x="4386206" y="2727295"/>
          <a:ext cx="1805615" cy="5777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002060"/>
              </a:solidFill>
              <a:cs typeface="B Nazanin" panose="00000400000000000000" pitchFamily="2" charset="-78"/>
            </a:rPr>
            <a:t>مخ</a:t>
          </a:r>
          <a:endParaRPr lang="en-US" sz="2400" kern="1200" dirty="0">
            <a:solidFill>
              <a:srgbClr val="002060"/>
            </a:solidFill>
            <a:cs typeface="B Nazanin" panose="00000400000000000000" pitchFamily="2" charset="-78"/>
          </a:endParaRPr>
        </a:p>
      </dsp:txBody>
      <dsp:txXfrm>
        <a:off x="4386206" y="2727295"/>
        <a:ext cx="1805615" cy="577797"/>
      </dsp:txXfrm>
    </dsp:sp>
    <dsp:sp modelId="{3803A33D-4DE3-4687-8962-7B7EA96A758F}">
      <dsp:nvSpPr>
        <dsp:cNvPr id="0" name=""/>
        <dsp:cNvSpPr/>
      </dsp:nvSpPr>
      <dsp:spPr>
        <a:xfrm>
          <a:off x="1560417" y="1282803"/>
          <a:ext cx="902807" cy="9028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7021D-DEFA-47CC-9BC1-84C72AC211A3}">
      <dsp:nvSpPr>
        <dsp:cNvPr id="0" name=""/>
        <dsp:cNvSpPr/>
      </dsp:nvSpPr>
      <dsp:spPr>
        <a:xfrm>
          <a:off x="1560417" y="1282803"/>
          <a:ext cx="902807" cy="9028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1C07E-B9E1-41D6-BC93-175A9D689306}">
      <dsp:nvSpPr>
        <dsp:cNvPr id="0" name=""/>
        <dsp:cNvSpPr/>
      </dsp:nvSpPr>
      <dsp:spPr>
        <a:xfrm>
          <a:off x="1109013" y="1445308"/>
          <a:ext cx="1805615" cy="5777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0000"/>
              </a:solidFill>
              <a:cs typeface="B Nazanin" panose="00000400000000000000" pitchFamily="2" charset="-78"/>
            </a:rPr>
            <a:t>نخاع</a:t>
          </a:r>
        </a:p>
      </dsp:txBody>
      <dsp:txXfrm>
        <a:off x="1109013" y="1445308"/>
        <a:ext cx="1805615" cy="577797"/>
      </dsp:txXfrm>
    </dsp:sp>
    <dsp:sp modelId="{EC1F4D3C-1D0F-4D18-A533-041DDD350370}">
      <dsp:nvSpPr>
        <dsp:cNvPr id="0" name=""/>
        <dsp:cNvSpPr/>
      </dsp:nvSpPr>
      <dsp:spPr>
        <a:xfrm>
          <a:off x="3745212" y="1282803"/>
          <a:ext cx="902807" cy="9028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2E89-E6C9-45C4-8085-BF3626C0F688}">
      <dsp:nvSpPr>
        <dsp:cNvPr id="0" name=""/>
        <dsp:cNvSpPr/>
      </dsp:nvSpPr>
      <dsp:spPr>
        <a:xfrm>
          <a:off x="3745212" y="1282803"/>
          <a:ext cx="902807" cy="9028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A4BFB-4910-4BDC-B077-A768F3FCC59B}">
      <dsp:nvSpPr>
        <dsp:cNvPr id="0" name=""/>
        <dsp:cNvSpPr/>
      </dsp:nvSpPr>
      <dsp:spPr>
        <a:xfrm>
          <a:off x="3293808" y="1445308"/>
          <a:ext cx="1805615" cy="5777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0000"/>
              </a:solidFill>
              <a:cs typeface="B Nazanin" panose="00000400000000000000" pitchFamily="2" charset="-78"/>
            </a:rPr>
            <a:t>مغز</a:t>
          </a:r>
        </a:p>
      </dsp:txBody>
      <dsp:txXfrm>
        <a:off x="3293808" y="1445308"/>
        <a:ext cx="1805615" cy="577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7CF90-1850-4156-BE32-68F5DD35FE0D}">
      <dsp:nvSpPr>
        <dsp:cNvPr id="0" name=""/>
        <dsp:cNvSpPr/>
      </dsp:nvSpPr>
      <dsp:spPr>
        <a:xfrm>
          <a:off x="4044124" y="2175669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1033442"/>
              </a:lnTo>
              <a:lnTo>
                <a:pt x="542350" y="10334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6122" y="2663212"/>
        <a:ext cx="58355" cy="58355"/>
      </dsp:txXfrm>
    </dsp:sp>
    <dsp:sp modelId="{9BE91F7A-4BC9-4CD5-86FA-2D2A8741E624}">
      <dsp:nvSpPr>
        <dsp:cNvPr id="0" name=""/>
        <dsp:cNvSpPr/>
      </dsp:nvSpPr>
      <dsp:spPr>
        <a:xfrm>
          <a:off x="4044124" y="2129948"/>
          <a:ext cx="542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1741" y="2162110"/>
        <a:ext cx="27117" cy="27117"/>
      </dsp:txXfrm>
    </dsp:sp>
    <dsp:sp modelId="{63C66210-B220-4A8B-9D47-D545C0DC49A1}">
      <dsp:nvSpPr>
        <dsp:cNvPr id="0" name=""/>
        <dsp:cNvSpPr/>
      </dsp:nvSpPr>
      <dsp:spPr>
        <a:xfrm>
          <a:off x="4044124" y="1142226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1033442"/>
              </a:moveTo>
              <a:lnTo>
                <a:pt x="271175" y="1033442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6122" y="1629769"/>
        <a:ext cx="58355" cy="58355"/>
      </dsp:txXfrm>
    </dsp:sp>
    <dsp:sp modelId="{C4084550-936B-4A21-BB22-D0DE82FFC407}">
      <dsp:nvSpPr>
        <dsp:cNvPr id="0" name=""/>
        <dsp:cNvSpPr/>
      </dsp:nvSpPr>
      <dsp:spPr>
        <a:xfrm rot="16200000">
          <a:off x="1455078" y="1762291"/>
          <a:ext cx="4351338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1455078" y="1762291"/>
        <a:ext cx="4351338" cy="826754"/>
      </dsp:txXfrm>
    </dsp:sp>
    <dsp:sp modelId="{D018FF0C-16EC-4E74-B836-5D7852FCBC44}">
      <dsp:nvSpPr>
        <dsp:cNvPr id="0" name=""/>
        <dsp:cNvSpPr/>
      </dsp:nvSpPr>
      <dsp:spPr>
        <a:xfrm>
          <a:off x="4586475" y="728849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4586475" y="728849"/>
        <a:ext cx="2711753" cy="826754"/>
      </dsp:txXfrm>
    </dsp:sp>
    <dsp:sp modelId="{986AF977-DD74-47C2-BAFB-623A61FD7631}">
      <dsp:nvSpPr>
        <dsp:cNvPr id="0" name=""/>
        <dsp:cNvSpPr/>
      </dsp:nvSpPr>
      <dsp:spPr>
        <a:xfrm>
          <a:off x="4586475" y="1762291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4586475" y="1762291"/>
        <a:ext cx="2711753" cy="826754"/>
      </dsp:txXfrm>
    </dsp:sp>
    <dsp:sp modelId="{92F12307-01F7-4887-A864-F079FE7F62AB}">
      <dsp:nvSpPr>
        <dsp:cNvPr id="0" name=""/>
        <dsp:cNvSpPr/>
      </dsp:nvSpPr>
      <dsp:spPr>
        <a:xfrm>
          <a:off x="4586475" y="2795734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4586475" y="2795734"/>
        <a:ext cx="2711753" cy="826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B8891-4EC1-4B3C-8231-4B5827CE622D}">
      <dsp:nvSpPr>
        <dsp:cNvPr id="0" name=""/>
        <dsp:cNvSpPr/>
      </dsp:nvSpPr>
      <dsp:spPr>
        <a:xfrm>
          <a:off x="971999" y="2170386"/>
          <a:ext cx="474461" cy="1808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230" y="0"/>
              </a:lnTo>
              <a:lnTo>
                <a:pt x="237230" y="1808160"/>
              </a:lnTo>
              <a:lnTo>
                <a:pt x="474461" y="18081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162495" y="3027731"/>
        <a:ext cx="93468" cy="93468"/>
      </dsp:txXfrm>
    </dsp:sp>
    <dsp:sp modelId="{DBE311FC-9A1F-4AC3-8E4B-25F19C1157BB}">
      <dsp:nvSpPr>
        <dsp:cNvPr id="0" name=""/>
        <dsp:cNvSpPr/>
      </dsp:nvSpPr>
      <dsp:spPr>
        <a:xfrm>
          <a:off x="971999" y="2170386"/>
          <a:ext cx="474461" cy="904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230" y="0"/>
              </a:lnTo>
              <a:lnTo>
                <a:pt x="237230" y="904080"/>
              </a:lnTo>
              <a:lnTo>
                <a:pt x="474461" y="9040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83704" y="2596900"/>
        <a:ext cx="51050" cy="51050"/>
      </dsp:txXfrm>
    </dsp:sp>
    <dsp:sp modelId="{F9AEBCAE-3A1D-42D9-9B1B-2F8F7777CBD0}">
      <dsp:nvSpPr>
        <dsp:cNvPr id="0" name=""/>
        <dsp:cNvSpPr/>
      </dsp:nvSpPr>
      <dsp:spPr>
        <a:xfrm>
          <a:off x="971999" y="2124666"/>
          <a:ext cx="474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6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97368" y="2158524"/>
        <a:ext cx="23723" cy="23723"/>
      </dsp:txXfrm>
    </dsp:sp>
    <dsp:sp modelId="{AE86E6C5-078D-444A-A46C-513A77CD1612}">
      <dsp:nvSpPr>
        <dsp:cNvPr id="0" name=""/>
        <dsp:cNvSpPr/>
      </dsp:nvSpPr>
      <dsp:spPr>
        <a:xfrm>
          <a:off x="971999" y="1266305"/>
          <a:ext cx="474461" cy="904080"/>
        </a:xfrm>
        <a:custGeom>
          <a:avLst/>
          <a:gdLst/>
          <a:ahLst/>
          <a:cxnLst/>
          <a:rect l="0" t="0" r="0" b="0"/>
          <a:pathLst>
            <a:path>
              <a:moveTo>
                <a:pt x="0" y="904080"/>
              </a:moveTo>
              <a:lnTo>
                <a:pt x="237230" y="904080"/>
              </a:lnTo>
              <a:lnTo>
                <a:pt x="237230" y="0"/>
              </a:lnTo>
              <a:lnTo>
                <a:pt x="47446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83704" y="1692820"/>
        <a:ext cx="51050" cy="51050"/>
      </dsp:txXfrm>
    </dsp:sp>
    <dsp:sp modelId="{E2047699-A36D-4063-BC76-816AAE2C4FDD}">
      <dsp:nvSpPr>
        <dsp:cNvPr id="0" name=""/>
        <dsp:cNvSpPr/>
      </dsp:nvSpPr>
      <dsp:spPr>
        <a:xfrm>
          <a:off x="971999" y="362225"/>
          <a:ext cx="474461" cy="1808160"/>
        </a:xfrm>
        <a:custGeom>
          <a:avLst/>
          <a:gdLst/>
          <a:ahLst/>
          <a:cxnLst/>
          <a:rect l="0" t="0" r="0" b="0"/>
          <a:pathLst>
            <a:path>
              <a:moveTo>
                <a:pt x="0" y="1808160"/>
              </a:moveTo>
              <a:lnTo>
                <a:pt x="237230" y="1808160"/>
              </a:lnTo>
              <a:lnTo>
                <a:pt x="237230" y="0"/>
              </a:lnTo>
              <a:lnTo>
                <a:pt x="47446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162495" y="1219571"/>
        <a:ext cx="93468" cy="93468"/>
      </dsp:txXfrm>
    </dsp:sp>
    <dsp:sp modelId="{68502B58-0100-4293-903F-258EE98DAB9A}">
      <dsp:nvSpPr>
        <dsp:cNvPr id="0" name=""/>
        <dsp:cNvSpPr/>
      </dsp:nvSpPr>
      <dsp:spPr>
        <a:xfrm rot="16200000">
          <a:off x="-1292959" y="1808753"/>
          <a:ext cx="3806653" cy="7232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solidFill>
                <a:schemeClr val="tx1"/>
              </a:solidFill>
              <a:cs typeface="B Nazanin" panose="00000400000000000000" pitchFamily="2" charset="-78"/>
            </a:rPr>
            <a:t>ساقه مغز</a:t>
          </a:r>
          <a:endParaRPr lang="en-US" sz="38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-1292959" y="1808753"/>
        <a:ext cx="3806653" cy="723264"/>
      </dsp:txXfrm>
    </dsp:sp>
    <dsp:sp modelId="{68F7DF6A-CBF7-4243-960D-C8C28B2C8741}">
      <dsp:nvSpPr>
        <dsp:cNvPr id="0" name=""/>
        <dsp:cNvSpPr/>
      </dsp:nvSpPr>
      <dsp:spPr>
        <a:xfrm>
          <a:off x="1446460" y="593"/>
          <a:ext cx="2372306" cy="7232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solidFill>
                <a:srgbClr val="FF0000"/>
              </a:solidFill>
              <a:cs typeface="B Nazanin" panose="00000400000000000000" pitchFamily="2" charset="-78"/>
            </a:rPr>
            <a:t>تالاموس</a:t>
          </a:r>
          <a:endParaRPr lang="en-US" sz="3800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1446460" y="593"/>
        <a:ext cx="2372306" cy="723264"/>
      </dsp:txXfrm>
    </dsp:sp>
    <dsp:sp modelId="{7FC9CD51-8672-4D3E-A130-7916D6CE92F6}">
      <dsp:nvSpPr>
        <dsp:cNvPr id="0" name=""/>
        <dsp:cNvSpPr/>
      </dsp:nvSpPr>
      <dsp:spPr>
        <a:xfrm>
          <a:off x="1446460" y="904673"/>
          <a:ext cx="2372306" cy="7232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smtClean="0">
              <a:cs typeface="B Nazanin" panose="00000400000000000000" pitchFamily="2" charset="-78"/>
            </a:rPr>
            <a:t>هیپوتالاموس</a:t>
          </a:r>
          <a:endParaRPr lang="en-US" sz="3800" kern="1200" dirty="0">
            <a:cs typeface="B Nazanin" panose="00000400000000000000" pitchFamily="2" charset="-78"/>
          </a:endParaRPr>
        </a:p>
      </dsp:txBody>
      <dsp:txXfrm>
        <a:off x="1446460" y="904673"/>
        <a:ext cx="2372306" cy="723264"/>
      </dsp:txXfrm>
    </dsp:sp>
    <dsp:sp modelId="{D0699F6E-2AF9-4018-A754-CB6AA270E240}">
      <dsp:nvSpPr>
        <dsp:cNvPr id="0" name=""/>
        <dsp:cNvSpPr/>
      </dsp:nvSpPr>
      <dsp:spPr>
        <a:xfrm>
          <a:off x="1446460" y="1808753"/>
          <a:ext cx="2372306" cy="7232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solidFill>
                <a:srgbClr val="FF0000"/>
              </a:solidFill>
              <a:cs typeface="B Nazanin" panose="00000400000000000000" pitchFamily="2" charset="-78"/>
            </a:rPr>
            <a:t>مغز میانی</a:t>
          </a:r>
          <a:endParaRPr lang="en-US" sz="3800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1446460" y="1808753"/>
        <a:ext cx="2372306" cy="723264"/>
      </dsp:txXfrm>
    </dsp:sp>
    <dsp:sp modelId="{6C9484DE-1E7F-4D94-A161-E25F15D5D7AE}">
      <dsp:nvSpPr>
        <dsp:cNvPr id="0" name=""/>
        <dsp:cNvSpPr/>
      </dsp:nvSpPr>
      <dsp:spPr>
        <a:xfrm>
          <a:off x="1446460" y="2712834"/>
          <a:ext cx="2372306" cy="7232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cs typeface="B Nazanin" panose="00000400000000000000" pitchFamily="2" charset="-78"/>
            </a:rPr>
            <a:t>پل مغزی</a:t>
          </a:r>
          <a:endParaRPr lang="en-US" sz="3800" kern="1200" dirty="0">
            <a:cs typeface="B Nazanin" panose="00000400000000000000" pitchFamily="2" charset="-78"/>
          </a:endParaRPr>
        </a:p>
      </dsp:txBody>
      <dsp:txXfrm>
        <a:off x="1446460" y="2712834"/>
        <a:ext cx="2372306" cy="723264"/>
      </dsp:txXfrm>
    </dsp:sp>
    <dsp:sp modelId="{9DEF9EF1-6FB3-4774-AADA-9CA4F86EF160}">
      <dsp:nvSpPr>
        <dsp:cNvPr id="0" name=""/>
        <dsp:cNvSpPr/>
      </dsp:nvSpPr>
      <dsp:spPr>
        <a:xfrm>
          <a:off x="1446460" y="3616914"/>
          <a:ext cx="2372306" cy="7232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solidFill>
                <a:srgbClr val="FF0000"/>
              </a:solidFill>
              <a:cs typeface="B Nazanin" panose="00000400000000000000" pitchFamily="2" charset="-78"/>
            </a:rPr>
            <a:t>بصل النخاع</a:t>
          </a:r>
          <a:endParaRPr lang="en-US" sz="3800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1446460" y="3616914"/>
        <a:ext cx="2372306" cy="723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9E7-993F-48AD-8DC0-8D9C51296F02}" type="datetimeFigureOut">
              <a:rPr lang="fa-IR" smtClean="0"/>
              <a:t>24/11/1443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3ABB-BA2C-4463-AA26-EBE2C62A5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108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9E7-993F-48AD-8DC0-8D9C51296F02}" type="datetimeFigureOut">
              <a:rPr lang="fa-IR" smtClean="0"/>
              <a:t>24/11/1443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3ABB-BA2C-4463-AA26-EBE2C62A5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072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9E7-993F-48AD-8DC0-8D9C51296F02}" type="datetimeFigureOut">
              <a:rPr lang="fa-IR" smtClean="0"/>
              <a:t>24/11/1443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3ABB-BA2C-4463-AA26-EBE2C62A5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362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9E7-993F-48AD-8DC0-8D9C51296F02}" type="datetimeFigureOut">
              <a:rPr lang="fa-IR" smtClean="0"/>
              <a:t>24/11/1443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3ABB-BA2C-4463-AA26-EBE2C62A5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284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9E7-993F-48AD-8DC0-8D9C51296F02}" type="datetimeFigureOut">
              <a:rPr lang="fa-IR" smtClean="0"/>
              <a:t>24/11/1443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3ABB-BA2C-4463-AA26-EBE2C62A5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122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9E7-993F-48AD-8DC0-8D9C51296F02}" type="datetimeFigureOut">
              <a:rPr lang="fa-IR" smtClean="0"/>
              <a:t>24/11/1443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3ABB-BA2C-4463-AA26-EBE2C62A5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385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9E7-993F-48AD-8DC0-8D9C51296F02}" type="datetimeFigureOut">
              <a:rPr lang="fa-IR" smtClean="0"/>
              <a:t>24/11/1443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3ABB-BA2C-4463-AA26-EBE2C62A5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131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9E7-993F-48AD-8DC0-8D9C51296F02}" type="datetimeFigureOut">
              <a:rPr lang="fa-IR" smtClean="0"/>
              <a:t>24/11/1443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3ABB-BA2C-4463-AA26-EBE2C62A5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3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9E7-993F-48AD-8DC0-8D9C51296F02}" type="datetimeFigureOut">
              <a:rPr lang="fa-IR" smtClean="0"/>
              <a:t>24/11/1443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3ABB-BA2C-4463-AA26-EBE2C62A5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67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9E7-993F-48AD-8DC0-8D9C51296F02}" type="datetimeFigureOut">
              <a:rPr lang="fa-IR" smtClean="0"/>
              <a:t>24/11/1443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3ABB-BA2C-4463-AA26-EBE2C62A5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942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9E7-993F-48AD-8DC0-8D9C51296F02}" type="datetimeFigureOut">
              <a:rPr lang="fa-IR" smtClean="0"/>
              <a:t>24/11/1443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3ABB-BA2C-4463-AA26-EBE2C62A5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106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29E7-993F-48AD-8DC0-8D9C51296F02}" type="datetimeFigureOut">
              <a:rPr lang="fa-IR" smtClean="0"/>
              <a:t>24/11/1443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3ABB-BA2C-4463-AA26-EBE2C62A5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915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6.gif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0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1221278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0"/>
            <a:ext cx="5255172" cy="29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7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579" y="67469"/>
            <a:ext cx="11777641" cy="52322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نخاع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نخاع شبیه طناب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سفید رنگی </a:t>
            </a:r>
            <a:r>
              <a:rPr lang="fa-IR" sz="2400" dirty="0" smtClean="0">
                <a:cs typeface="B Nazanin" panose="00000400000000000000" pitchFamily="2" charset="-78"/>
              </a:rPr>
              <a:t>درون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ستون مهره ها </a:t>
            </a:r>
            <a:r>
              <a:rPr lang="fa-IR" sz="2400" dirty="0" smtClean="0">
                <a:cs typeface="B Nazanin" panose="00000400000000000000" pitchFamily="2" charset="-78"/>
              </a:rPr>
              <a:t>قرار گرفته است 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از بصل النخاع </a:t>
            </a:r>
            <a:r>
              <a:rPr lang="fa-IR" sz="2400" dirty="0" smtClean="0">
                <a:cs typeface="B Nazanin" panose="00000400000000000000" pitchFamily="2" charset="-78"/>
              </a:rPr>
              <a:t>تا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کمر</a:t>
            </a:r>
            <a:r>
              <a:rPr lang="fa-IR" sz="2400" dirty="0" smtClean="0">
                <a:cs typeface="B Nazanin" panose="00000400000000000000" pitchFamily="2" charset="-78"/>
              </a:rPr>
              <a:t> امتداد دارد. نخاع رابط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مغز</a:t>
            </a:r>
            <a:r>
              <a:rPr lang="fa-IR" sz="2400" dirty="0" smtClean="0">
                <a:cs typeface="B Nazanin" panose="00000400000000000000" pitchFamily="2" charset="-78"/>
              </a:rPr>
              <a:t> 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بخش</a:t>
            </a:r>
            <a:r>
              <a:rPr lang="fa-IR" sz="2400" dirty="0" smtClean="0">
                <a:cs typeface="B Nazanin" panose="00000400000000000000" pitchFamily="2" charset="-78"/>
              </a:rPr>
              <a:t> محیطی دستگاه عصبی است و اطلاعات را به مغز و فرمان های مغز را به اندام های بدن می رساند.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نکته :</a:t>
            </a:r>
            <a:endParaRPr lang="en-US" sz="28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همچنین نخاع، مرکز برخی از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انعکاس های بدن </a:t>
            </a:r>
            <a:r>
              <a:rPr lang="fa-IR" sz="2400" dirty="0" smtClean="0">
                <a:cs typeface="B Nazanin" panose="00000400000000000000" pitchFamily="2" charset="-78"/>
              </a:rPr>
              <a:t>نیز هست.</a:t>
            </a:r>
          </a:p>
          <a:p>
            <a:pPr algn="r"/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نکته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43 جفت عصب به دستگاه عصبی مرکزی وصل است که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31 جفت </a:t>
            </a:r>
            <a:r>
              <a:rPr lang="fa-IR" sz="2400" dirty="0" smtClean="0">
                <a:cs typeface="B Nazanin" panose="00000400000000000000" pitchFamily="2" charset="-78"/>
              </a:rPr>
              <a:t>آن از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نخاع</a:t>
            </a:r>
            <a:r>
              <a:rPr lang="fa-IR" sz="2400" dirty="0" smtClean="0">
                <a:cs typeface="B Nazanin" panose="00000400000000000000" pitchFamily="2" charset="-78"/>
              </a:rPr>
              <a:t> 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12 جفت </a:t>
            </a:r>
            <a:r>
              <a:rPr lang="fa-IR" sz="2400" dirty="0" smtClean="0">
                <a:cs typeface="B Nazanin" panose="00000400000000000000" pitchFamily="2" charset="-78"/>
              </a:rPr>
              <a:t>آن از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مغز</a:t>
            </a:r>
            <a:r>
              <a:rPr lang="fa-IR" sz="2400" dirty="0" smtClean="0">
                <a:cs typeface="B Nazanin" panose="00000400000000000000" pitchFamily="2" charset="-78"/>
              </a:rPr>
              <a:t> منشا می گیرد.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نکته 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  <a:endParaRPr lang="en-US" sz="28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به هر قسمت از نخاع از گردن تا کمر،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تعدادی عصب وارد</a:t>
            </a:r>
            <a:r>
              <a:rPr lang="fa-IR" sz="2400" dirty="0" smtClean="0">
                <a:cs typeface="B Nazanin" panose="00000400000000000000" pitchFamily="2" charset="-78"/>
              </a:rPr>
              <a:t> 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خارج</a:t>
            </a:r>
            <a:r>
              <a:rPr lang="fa-IR" sz="2400" dirty="0" smtClean="0">
                <a:cs typeface="B Nazanin" panose="00000400000000000000" pitchFamily="2" charset="-78"/>
              </a:rPr>
              <a:t> می شود که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ماهیچه ها 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اندام های بخشی </a:t>
            </a:r>
            <a:r>
              <a:rPr lang="fa-IR" sz="2400" dirty="0" smtClean="0">
                <a:cs typeface="B Nazanin" panose="00000400000000000000" pitchFamily="2" charset="-78"/>
              </a:rPr>
              <a:t>از بدن را واپایش می کند، مثلا اعصابی که از کمر خارج می شوند، حرکات و احساس های پا را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واپایش</a:t>
            </a:r>
            <a:r>
              <a:rPr lang="fa-IR" sz="2400" dirty="0" smtClean="0">
                <a:cs typeface="B Nazanin" panose="00000400000000000000" pitchFamily="2" charset="-78"/>
              </a:rPr>
              <a:t> می کند.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ctr"/>
            <a:endParaRPr lang="fa-IR" sz="2400" dirty="0">
              <a:cs typeface="B Nazanin" panose="00000400000000000000" pitchFamily="2" charset="-78"/>
            </a:endParaRPr>
          </a:p>
          <a:p>
            <a:pPr algn="ctr"/>
            <a:r>
              <a:rPr lang="fa-IR" sz="3000" b="1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cs typeface="A Ali" panose="00000400000000000000" pitchFamily="2" charset="-78"/>
              </a:rPr>
              <a:t>هشدار ایمنی </a:t>
            </a:r>
          </a:p>
          <a:p>
            <a:pPr algn="ctr"/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92" y="3866357"/>
            <a:ext cx="762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94" y="3866357"/>
            <a:ext cx="762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9" y="3849414"/>
            <a:ext cx="76200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19" y="3849414"/>
            <a:ext cx="7620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59" y="5367139"/>
            <a:ext cx="114620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ln>
                  <a:solidFill>
                    <a:srgbClr val="00B050"/>
                  </a:solidFill>
                </a:ln>
                <a:cs typeface="2  Elham" panose="00000400000000000000" pitchFamily="2" charset="-78"/>
              </a:rPr>
              <a:t>آسیب دیدن دستگاه های عصبی بر خلاف بقیه قسمت های بدن، جبران ناپذیر است. استفاده از کلاه ایمنی و کمر بند برای جلو گیری از آسیب بسیار مهم است</a:t>
            </a:r>
            <a:endParaRPr lang="fa-IR" sz="2400" b="1" dirty="0">
              <a:ln>
                <a:solidFill>
                  <a:srgbClr val="00B050"/>
                </a:solidFill>
              </a:ln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9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2" y="1052244"/>
            <a:ext cx="1299012" cy="1299012"/>
          </a:xfrm>
        </p:spPr>
      </p:pic>
      <p:sp>
        <p:nvSpPr>
          <p:cNvPr id="5" name="TextBox 4"/>
          <p:cNvSpPr txBox="1"/>
          <p:nvPr/>
        </p:nvSpPr>
        <p:spPr>
          <a:xfrm>
            <a:off x="-126124" y="31531"/>
            <a:ext cx="12192000" cy="67864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نورون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در بدن ما بعضی از یاخته ها، مثل یاخته های عصبی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توانایی تولید جریان الکتریکی </a:t>
            </a:r>
            <a:r>
              <a:rPr lang="fa-IR" sz="2400" dirty="0" smtClean="0">
                <a:cs typeface="B Nazanin" panose="00000400000000000000" pitchFamily="2" charset="-78"/>
              </a:rPr>
              <a:t>را دارند و در آن ها جریان الکتریکی بسیار ضعیفی وجود دارد.</a:t>
            </a: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نورون ها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یاخته های اصلی تشکیل دهنده </a:t>
            </a:r>
            <a:r>
              <a:rPr lang="fa-IR" sz="2400" dirty="0" smtClean="0">
                <a:cs typeface="B Nazanin" panose="00000400000000000000" pitchFamily="2" charset="-78"/>
              </a:rPr>
              <a:t>مراکز عصبی و اعصاب اند.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در بافت های عصبی، یاخته های دیگری به نام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پشتیبان</a:t>
            </a:r>
            <a:r>
              <a:rPr lang="fa-IR" sz="2400" dirty="0" smtClean="0">
                <a:cs typeface="B Nazanin" panose="00000400000000000000" pitchFamily="2" charset="-78"/>
              </a:rPr>
              <a:t> هست که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فعالیت عصبی ندارند </a:t>
            </a:r>
            <a:r>
              <a:rPr lang="fa-IR" sz="2400" dirty="0" smtClean="0">
                <a:cs typeface="B Nazanin" panose="00000400000000000000" pitchFamily="2" charset="-78"/>
              </a:rPr>
              <a:t>و به یاخته های عصبی کمک می کنند.</a:t>
            </a: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: </a:t>
            </a:r>
          </a:p>
          <a:p>
            <a:pPr algn="r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دندریت</a:t>
            </a:r>
            <a:r>
              <a:rPr lang="fa-IR" sz="2400" dirty="0" smtClean="0">
                <a:cs typeface="B Nazanin" panose="00000400000000000000" pitchFamily="2" charset="-78"/>
              </a:rPr>
              <a:t> 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اکسون</a:t>
            </a:r>
            <a:r>
              <a:rPr lang="fa-IR" sz="2400" dirty="0" smtClean="0">
                <a:cs typeface="B Nazanin" panose="00000400000000000000" pitchFamily="2" charset="-78"/>
              </a:rPr>
              <a:t> رشته های عصبی اندکه به جسم یاخته ای متصل اند و پیام های عصبی در آن ها جریان دارد. جهت جریان عصبی در آن دو نسبت به جسم یاخته ای باهم متفاوت است.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به دندریت و آکسون های بلند،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تار عصبی </a:t>
            </a:r>
            <a:r>
              <a:rPr lang="fa-IR" sz="2400" dirty="0" smtClean="0">
                <a:cs typeface="B Nazanin" panose="00000400000000000000" pitchFamily="2" charset="-78"/>
              </a:rPr>
              <a:t>گفته می شود.مجموعه ای از تار ها در کنار هم، که با غلافی احاطه شده اند،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عصب</a:t>
            </a:r>
            <a:r>
              <a:rPr lang="fa-IR" sz="2400" dirty="0" smtClean="0">
                <a:cs typeface="B Nazanin" panose="00000400000000000000" pitchFamily="2" charset="-78"/>
              </a:rPr>
              <a:t> را تشکیل می دهند.</a:t>
            </a: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:</a:t>
            </a:r>
            <a:endParaRPr lang="en-US" sz="28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300" dirty="0" smtClean="0">
                <a:cs typeface="B Nazanin" panose="00000400000000000000" pitchFamily="2" charset="-78"/>
              </a:rPr>
              <a:t>یاخته های عصبی مانند </a:t>
            </a:r>
            <a:r>
              <a:rPr lang="fa-IR" sz="23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دومینو</a:t>
            </a:r>
            <a:r>
              <a:rPr lang="fa-IR" sz="2300" dirty="0" smtClean="0">
                <a:cs typeface="B Nazanin" panose="00000400000000000000" pitchFamily="2" charset="-78"/>
              </a:rPr>
              <a:t> عمل می کنند.</a:t>
            </a:r>
            <a:r>
              <a:rPr lang="fa-IR" sz="23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تحریک</a:t>
            </a:r>
            <a:r>
              <a:rPr lang="fa-IR" sz="2300" dirty="0" smtClean="0">
                <a:cs typeface="B Nazanin" panose="00000400000000000000" pitchFamily="2" charset="-78"/>
              </a:rPr>
              <a:t> یک نقطه از آن باعث </a:t>
            </a:r>
            <a:r>
              <a:rPr lang="fa-IR" sz="23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ایجاد پیام عصبی</a:t>
            </a:r>
            <a:r>
              <a:rPr lang="fa-IR" sz="2300" dirty="0" smtClean="0">
                <a:cs typeface="B Nazanin" panose="00000400000000000000" pitchFamily="2" charset="-78"/>
              </a:rPr>
              <a:t>، و این پیام ها تا انتهای هدایت می شوند.</a:t>
            </a: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یاخته های عصبی از طریق انتهای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آکسون</a:t>
            </a:r>
            <a:r>
              <a:rPr lang="fa-IR" sz="2400" dirty="0" smtClean="0">
                <a:cs typeface="B Nazanin" panose="00000400000000000000" pitchFamily="2" charset="-78"/>
              </a:rPr>
              <a:t> با یاخته های عصبی و یاخته های دیگر مثل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یاخته های </a:t>
            </a:r>
            <a:r>
              <a:rPr lang="fa-IR" sz="2400" dirty="0" smtClean="0">
                <a:cs typeface="B Nazanin" panose="00000400000000000000" pitchFamily="2" charset="-78"/>
              </a:rPr>
              <a:t>ماهیچه ای در ارتباط اند.</a:t>
            </a:r>
          </a:p>
        </p:txBody>
      </p:sp>
    </p:spTree>
    <p:extLst>
      <p:ext uri="{BB962C8B-B14F-4D97-AF65-F5344CB8AC3E}">
        <p14:creationId xmlns:p14="http://schemas.microsoft.com/office/powerpoint/2010/main" val="35101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76" y="365125"/>
            <a:ext cx="10755824" cy="4273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19" y="4808440"/>
            <a:ext cx="7086600" cy="18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96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234" y="2055813"/>
            <a:ext cx="5452151" cy="3694496"/>
          </a:xfrm>
          <a:prstGeom prst="rect">
            <a:avLst/>
          </a:prstGeom>
        </p:spPr>
      </p:pic>
      <p:pic>
        <p:nvPicPr>
          <p:cNvPr id="5" name="Shape 2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84634"/>
            <a:ext cx="3578772" cy="3473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7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55" y="593500"/>
            <a:ext cx="856928" cy="856928"/>
          </a:xfrm>
          <a:prstGeom prst="rect">
            <a:avLst/>
          </a:prstGeom>
        </p:spPr>
      </p:pic>
      <p:pic>
        <p:nvPicPr>
          <p:cNvPr id="6" name="Shape 99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55" y="3921279"/>
            <a:ext cx="266700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99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00" y="0"/>
            <a:ext cx="2667000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27064" y="5625622"/>
            <a:ext cx="3685624" cy="861774"/>
          </a:xfrm>
          <a:prstGeom prst="rect">
            <a:avLst/>
          </a:prstGeom>
          <a:noFill/>
          <a:effectLst>
            <a:glow rad="127000">
              <a:srgbClr val="92D050"/>
            </a:glow>
          </a:effectLst>
        </p:spPr>
        <p:txBody>
          <a:bodyPr wrap="none" rtlCol="1">
            <a:spAutoFit/>
          </a:bodyPr>
          <a:lstStyle/>
          <a:p>
            <a:r>
              <a:rPr lang="fa-IR" sz="5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rgbClr val="00B050">
                      <a:alpha val="40000"/>
                    </a:srgbClr>
                  </a:glow>
                </a:effectLst>
                <a:cs typeface="B Sina" panose="00000700000000000000" pitchFamily="2" charset="-78"/>
              </a:rPr>
              <a:t>تنظیم عصبی</a:t>
            </a:r>
            <a:endParaRPr lang="fa-IR" sz="5000" dirty="0">
              <a:ln>
                <a:solidFill>
                  <a:srgbClr val="FF0000"/>
                </a:solidFill>
              </a:ln>
              <a:effectLst>
                <a:glow rad="228600">
                  <a:srgbClr val="00B050">
                    <a:alpha val="40000"/>
                  </a:srgbClr>
                </a:glow>
              </a:effectLst>
              <a:cs typeface="B Sin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193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1437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2382" y="0"/>
            <a:ext cx="12101453" cy="71096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دستگاه عصبی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دستگاه عصبی نیز مانند بقیه دستگاه های بدن از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اندام ها 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بافت هایی </a:t>
            </a:r>
            <a:r>
              <a:rPr lang="fa-IR" sz="2400" dirty="0" smtClean="0">
                <a:cs typeface="B Nazanin" panose="00000400000000000000" pitchFamily="2" charset="-78"/>
              </a:rPr>
              <a:t>ساخته شده است.این دستگاه به طور کلی شامل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دو</a:t>
            </a:r>
            <a:r>
              <a:rPr lang="fa-IR" sz="2400" dirty="0" smtClean="0">
                <a:cs typeface="B Nazanin" panose="00000400000000000000" pitchFamily="2" charset="-78"/>
              </a:rPr>
              <a:t> بخش </a:t>
            </a:r>
          </a:p>
          <a:p>
            <a:pPr algn="r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محیطی</a:t>
            </a:r>
            <a:r>
              <a:rPr lang="fa-IR" sz="2400" dirty="0" smtClean="0">
                <a:cs typeface="B Nazanin" panose="00000400000000000000" pitchFamily="2" charset="-78"/>
              </a:rPr>
              <a:t> 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مرکزی</a:t>
            </a:r>
            <a:r>
              <a:rPr lang="fa-IR" sz="2400" dirty="0" smtClean="0">
                <a:cs typeface="B Nazanin" panose="00000400000000000000" pitchFamily="2" charset="-78"/>
              </a:rPr>
              <a:t> می باشد.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/>
            <a:endParaRPr lang="fa-IR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وظایف دستگاه عصبی :</a:t>
            </a:r>
            <a:endParaRPr lang="en-US" sz="28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fa-IR" sz="2400" dirty="0" smtClean="0">
                <a:cs typeface="B Nazanin" panose="00000400000000000000" pitchFamily="2" charset="-78"/>
              </a:rPr>
              <a:t>دریافت اطلاعات از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سراسر بدن 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محیط اطراف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sz="2400" dirty="0" smtClean="0">
                <a:cs typeface="B Nazanin" panose="00000400000000000000" pitchFamily="2" charset="-78"/>
              </a:rPr>
              <a:t>تجزیه و تحلیل و ذخیره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اطلاعات</a:t>
            </a:r>
            <a:r>
              <a:rPr lang="fa-IR" sz="2400" dirty="0" smtClean="0">
                <a:cs typeface="B Nazanin" panose="00000400000000000000" pitchFamily="2" charset="-78"/>
              </a:rPr>
              <a:t> و تصمیم گیری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sz="2400" dirty="0" smtClean="0">
                <a:cs typeface="B Nazanin" panose="00000400000000000000" pitchFamily="2" charset="-78"/>
              </a:rPr>
              <a:t>صادر کردن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فرمان های لازم </a:t>
            </a:r>
            <a:r>
              <a:rPr lang="fa-IR" sz="2400" dirty="0" smtClean="0">
                <a:cs typeface="B Nazanin" panose="00000400000000000000" pitchFamily="2" charset="-78"/>
              </a:rPr>
              <a:t>و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رساندن </a:t>
            </a:r>
            <a:r>
              <a:rPr lang="fa-IR" sz="2400" dirty="0" smtClean="0">
                <a:cs typeface="B Nazanin" panose="00000400000000000000" pitchFamily="2" charset="-78"/>
              </a:rPr>
              <a:t>پیام، به تمامی اندام های بدن.</a:t>
            </a:r>
            <a:endParaRPr lang="fa-IR" sz="28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endParaRPr lang="fa-IR" sz="28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دستگاه عصبی محیطی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از تعداد زیادی عصب تشکیل شده است که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بخش های مختلف بدن </a:t>
            </a:r>
            <a:r>
              <a:rPr lang="fa-IR" sz="2400" dirty="0" smtClean="0">
                <a:cs typeface="B Nazanin" panose="00000400000000000000" pitchFamily="2" charset="-78"/>
              </a:rPr>
              <a:t>را به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دستگاه عصبی مرکزی وصل </a:t>
            </a:r>
            <a:r>
              <a:rPr lang="fa-IR" sz="2400" dirty="0" smtClean="0">
                <a:cs typeface="B Nazanin" panose="00000400000000000000" pitchFamily="2" charset="-78"/>
              </a:rPr>
              <a:t>می کند.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/>
            <a:endParaRPr lang="fa-IR" sz="28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فعالیت ارادی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به تصمیم هایی که با اراده و خواست ما انجام می شود،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فعالیت ارادی </a:t>
            </a:r>
            <a:r>
              <a:rPr lang="fa-IR" sz="2400" dirty="0" smtClean="0">
                <a:cs typeface="B Nazanin" panose="00000400000000000000" pitchFamily="2" charset="-78"/>
              </a:rPr>
              <a:t>می گوییم.</a:t>
            </a:r>
          </a:p>
          <a:p>
            <a:pPr algn="r"/>
            <a:endParaRPr lang="fa-IR" sz="24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فعالیت غیر ارادی (انعکاسی)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به واکنش ها یا فعالیت هایی که بدون اراده صورت می گیرد،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فعالیت غیر ارادی </a:t>
            </a:r>
            <a:r>
              <a:rPr lang="fa-IR" sz="2400" dirty="0" smtClean="0">
                <a:cs typeface="B Nazanin" panose="00000400000000000000" pitchFamily="2" charset="-78"/>
              </a:rPr>
              <a:t>یا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انعکاسی </a:t>
            </a:r>
            <a:r>
              <a:rPr lang="fa-IR" sz="2400" dirty="0" smtClean="0">
                <a:cs typeface="B Nazanin" panose="00000400000000000000" pitchFamily="2" charset="-78"/>
              </a:rPr>
              <a:t>می گوییم.</a:t>
            </a:r>
          </a:p>
          <a:p>
            <a:pPr algn="r"/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" y="4225159"/>
            <a:ext cx="2433262" cy="26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8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0" y="5276194"/>
            <a:ext cx="2733734" cy="1353724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12044855" cy="71096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پاسخ های انعکاسی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بسیار سریع</a:t>
            </a:r>
            <a:r>
              <a:rPr lang="fa-IR" sz="2400" dirty="0" smtClean="0">
                <a:cs typeface="B Nazanin" panose="00000400000000000000" pitchFamily="2" charset="-78"/>
              </a:rPr>
              <a:t>،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بدون اراده 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تفکر</a:t>
            </a:r>
            <a:r>
              <a:rPr lang="fa-IR" sz="2400" dirty="0" smtClean="0">
                <a:cs typeface="B Nazanin" panose="00000400000000000000" pitchFamily="2" charset="-78"/>
              </a:rPr>
              <a:t> 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اغلب برای حفاظت </a:t>
            </a:r>
            <a:r>
              <a:rPr lang="fa-IR" sz="2400" dirty="0" smtClean="0">
                <a:cs typeface="B Nazanin" panose="00000400000000000000" pitchFamily="2" charset="-78"/>
              </a:rPr>
              <a:t>از بدن انجام می شوند. </a:t>
            </a:r>
            <a:r>
              <a:rPr lang="fa-IR" sz="2400" dirty="0" smtClean="0">
                <a:solidFill>
                  <a:srgbClr val="808080"/>
                </a:solidFill>
                <a:cs typeface="B Nazanin" panose="00000400000000000000" pitchFamily="2" charset="-78"/>
              </a:rPr>
              <a:t>عطسه و سرفه نیز از نوع فعالیت های انعکاسی می باشد.</a:t>
            </a:r>
          </a:p>
          <a:p>
            <a:pPr algn="r"/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نکته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وقتی ورزش می کنید با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دخالت دستگاه عصبی </a:t>
            </a:r>
            <a:r>
              <a:rPr lang="fa-IR" sz="2400" dirty="0" smtClean="0">
                <a:cs typeface="B Nazanin" panose="00000400000000000000" pitchFamily="2" charset="-78"/>
              </a:rPr>
              <a:t>ضربان قلب 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تنفس زیاد </a:t>
            </a:r>
            <a:r>
              <a:rPr lang="fa-IR" sz="2400" dirty="0" smtClean="0">
                <a:cs typeface="B Nazanin" panose="00000400000000000000" pitchFamily="2" charset="-78"/>
              </a:rPr>
              <a:t>می شود.تنظیم این فعالیت ها نیز غیر ارادی می باشد.این فعالیت ها همیشه انجام و متناسب با نیاز بدن تنظیم می شوند.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مغز و نخاع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در کدام منطقه از بدن قرار 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دارند؟</a:t>
            </a:r>
            <a:endParaRPr lang="en-US" sz="28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مغز درون جمجه، و نخاع درون کانال ستون مهره قرار دارد.این دو همانند مرکز فرماندهی در بدن عمل می کنند که ضمن دریافت و درک اطلاعات،آن ها را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برسی می کنند و در صورت نیاز، دستور لازم را به اندام های بدن می دهند.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مخچه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مخچه با برسی اطلاعاتی که از سوی اندام هایی مانندچشم، گوش و...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پیام های حرکتی را برای </a:t>
            </a:r>
            <a:r>
              <a:rPr lang="fa-IR" sz="2400" dirty="0" smtClean="0">
                <a:cs typeface="B Nazanin" panose="00000400000000000000" pitchFamily="2" charset="-78"/>
              </a:rPr>
              <a:t>ماهیچه ها می فرستند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که با انقباض </a:t>
            </a:r>
            <a:r>
              <a:rPr lang="fa-IR" sz="2400" dirty="0" smtClean="0">
                <a:cs typeface="B Nazanin" panose="00000400000000000000" pitchFamily="2" charset="-78"/>
              </a:rPr>
              <a:t>آن ها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تعادل بدن </a:t>
            </a:r>
            <a:r>
              <a:rPr lang="fa-IR" sz="2400" dirty="0" smtClean="0">
                <a:cs typeface="B Nazanin" panose="00000400000000000000" pitchFamily="2" charset="-78"/>
              </a:rPr>
              <a:t>حفط شود.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نکته :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در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حالت های عادی </a:t>
            </a:r>
            <a:r>
              <a:rPr lang="fa-IR" sz="2400" dirty="0" smtClean="0">
                <a:cs typeface="B Nazanin" panose="00000400000000000000" pitchFamily="2" charset="-78"/>
              </a:rPr>
              <a:t>مثل راه رفتن و نشستن و ... نیز مخچه باعث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حفظ تعادل بدن </a:t>
            </a:r>
            <a:r>
              <a:rPr lang="fa-IR" sz="2400" dirty="0" smtClean="0">
                <a:cs typeface="B Nazanin" panose="00000400000000000000" pitchFamily="2" charset="-78"/>
              </a:rPr>
              <a:t>می شود.</a:t>
            </a:r>
          </a:p>
          <a:p>
            <a:pPr algn="r"/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نکته :</a:t>
            </a:r>
          </a:p>
          <a:p>
            <a:pPr algn="r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بندبازان</a:t>
            </a:r>
            <a:r>
              <a:rPr lang="fa-IR" sz="2400" dirty="0" smtClean="0">
                <a:cs typeface="B Nazanin" panose="00000400000000000000" pitchFamily="2" charset="-78"/>
              </a:rPr>
              <a:t> 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افرادی که ژیمناستیک </a:t>
            </a:r>
            <a:r>
              <a:rPr lang="fa-IR" sz="2400" dirty="0" smtClean="0">
                <a:cs typeface="B Nazanin" panose="00000400000000000000" pitchFamily="2" charset="-78"/>
              </a:rPr>
              <a:t>کار می کنند با تمرین بیشتر،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مخچه خود </a:t>
            </a:r>
            <a:r>
              <a:rPr lang="fa-IR" sz="2400" dirty="0" smtClean="0">
                <a:cs typeface="B Nazanin" panose="00000400000000000000" pitchFamily="2" charset="-78"/>
              </a:rPr>
              <a:t>را تقویت کرده اند.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/>
            <a:endParaRPr lang="fa-IR" sz="2400" dirty="0" smtClean="0">
              <a:cs typeface="B Nazanin" panose="00000400000000000000" pitchFamily="2" charset="-78"/>
            </a:endParaRPr>
          </a:p>
          <a:p>
            <a:pPr algn="r"/>
            <a:r>
              <a:rPr lang="en-US" sz="2400" dirty="0" smtClean="0">
                <a:cs typeface="B Nazanin" panose="00000400000000000000" pitchFamily="2" charset="-78"/>
              </a:rPr>
              <a:t> 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8634"/>
            <a:ext cx="2149366" cy="21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8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59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55" y="4146556"/>
            <a:ext cx="4936211" cy="1740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14" y="115967"/>
            <a:ext cx="838201" cy="7259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4280" y="2055813"/>
            <a:ext cx="74943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dirty="0" smtClean="0">
                <a:ln w="28575"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Sina" panose="00000700000000000000" pitchFamily="2" charset="-78"/>
              </a:rPr>
              <a:t>دستگاه عصبی مرکزی </a:t>
            </a:r>
            <a:endParaRPr lang="fa-IR" sz="6000" dirty="0">
              <a:ln w="28575">
                <a:solidFill>
                  <a:srgbClr val="FF00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B Sin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251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3334544"/>
            <a:ext cx="1333500" cy="133350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5105" y="0"/>
            <a:ext cx="9472741" cy="814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550" dirty="0">
                <a:solidFill>
                  <a:srgbClr val="FF0000"/>
                </a:solidFill>
                <a:cs typeface="B Nazanin" panose="00000400000000000000" pitchFamily="2" charset="-78"/>
              </a:rPr>
              <a:t>دستگاه عصبی مرکزی :</a:t>
            </a:r>
          </a:p>
          <a:p>
            <a:pPr algn="r"/>
            <a:r>
              <a:rPr lang="fa-IR" sz="2350" dirty="0">
                <a:cs typeface="B Nazanin" panose="00000400000000000000" pitchFamily="2" charset="-78"/>
              </a:rPr>
              <a:t>مرکز کنترل و نظارت بر همه اعمال </a:t>
            </a:r>
            <a:r>
              <a:rPr lang="fa-IR" sz="2350" dirty="0">
                <a:solidFill>
                  <a:srgbClr val="FF0000"/>
                </a:solidFill>
                <a:cs typeface="B Nazanin" panose="00000400000000000000" pitchFamily="2" charset="-78"/>
              </a:rPr>
              <a:t>ارادی </a:t>
            </a:r>
            <a:r>
              <a:rPr lang="fa-IR" sz="2350" dirty="0">
                <a:cs typeface="B Nazanin" panose="00000400000000000000" pitchFamily="2" charset="-78"/>
              </a:rPr>
              <a:t>و </a:t>
            </a:r>
            <a:r>
              <a:rPr lang="fa-IR" sz="2350" dirty="0">
                <a:solidFill>
                  <a:srgbClr val="FF0000"/>
                </a:solidFill>
                <a:cs typeface="B Nazanin" panose="00000400000000000000" pitchFamily="2" charset="-78"/>
              </a:rPr>
              <a:t>غیرارادی </a:t>
            </a:r>
            <a:r>
              <a:rPr lang="fa-IR" sz="2350" dirty="0">
                <a:cs typeface="B Nazanin" panose="00000400000000000000" pitchFamily="2" charset="-78"/>
              </a:rPr>
              <a:t>بدن است</a:t>
            </a:r>
            <a:r>
              <a:rPr lang="fa-IR" sz="2350" dirty="0" smtClean="0">
                <a:cs typeface="B Nazanin" panose="00000400000000000000" pitchFamily="2" charset="-78"/>
              </a:rPr>
              <a:t>.</a:t>
            </a:r>
          </a:p>
          <a:p>
            <a:pPr algn="r"/>
            <a:r>
              <a:rPr lang="fa-IR" sz="2550" dirty="0">
                <a:solidFill>
                  <a:srgbClr val="FF0000"/>
                </a:solidFill>
                <a:cs typeface="B Nazanin" panose="00000400000000000000" pitchFamily="2" charset="-78"/>
              </a:rPr>
              <a:t>کار دستگاه عصبی مرکزی :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sz="2350" dirty="0" smtClean="0">
                <a:cs typeface="B Nazanin" panose="00000400000000000000" pitchFamily="2" charset="-78"/>
              </a:rPr>
              <a:t>کنترل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sz="2350" dirty="0" smtClean="0">
                <a:cs typeface="B Nazanin" panose="00000400000000000000" pitchFamily="2" charset="-78"/>
              </a:rPr>
              <a:t>ارتباط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sz="2350" dirty="0" smtClean="0">
                <a:cs typeface="B Nazanin" panose="00000400000000000000" pitchFamily="2" charset="-78"/>
              </a:rPr>
              <a:t>هماهنگی</a:t>
            </a:r>
            <a:endParaRPr lang="fa-IR" sz="2350" dirty="0">
              <a:cs typeface="B Nazanin" panose="00000400000000000000" pitchFamily="2" charset="-78"/>
            </a:endParaRPr>
          </a:p>
          <a:p>
            <a:pPr algn="r" rtl="1"/>
            <a:r>
              <a:rPr lang="fa-IR" sz="25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مغز :</a:t>
            </a:r>
          </a:p>
          <a:p>
            <a:pPr algn="r" rtl="1"/>
            <a:r>
              <a:rPr lang="fa-IR" sz="2350" dirty="0" smtClean="0">
                <a:cs typeface="B Nazanin" panose="00000400000000000000" pitchFamily="2" charset="-78"/>
              </a:rPr>
              <a:t>مرکز </a:t>
            </a:r>
            <a:r>
              <a:rPr lang="fa-IR" sz="23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اصلی</a:t>
            </a:r>
            <a:r>
              <a:rPr lang="fa-IR" sz="2350" dirty="0" smtClean="0">
                <a:cs typeface="B Nazanin" panose="00000400000000000000" pitchFamily="2" charset="-78"/>
              </a:rPr>
              <a:t> و </a:t>
            </a:r>
            <a:r>
              <a:rPr lang="fa-IR" sz="23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پردازش</a:t>
            </a:r>
            <a:r>
              <a:rPr lang="fa-IR" sz="2350" dirty="0" smtClean="0">
                <a:cs typeface="B Nazanin" panose="00000400000000000000" pitchFamily="2" charset="-78"/>
              </a:rPr>
              <a:t> در بدن می باشد.</a:t>
            </a:r>
            <a:endParaRPr lang="fa-IR" sz="2350" dirty="0">
              <a:cs typeface="B Nazanin" panose="00000400000000000000" pitchFamily="2" charset="-78"/>
            </a:endParaRPr>
          </a:p>
          <a:p>
            <a:pPr algn="r" rtl="1"/>
            <a:r>
              <a:rPr lang="fa-IR" sz="25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 :</a:t>
            </a:r>
          </a:p>
          <a:p>
            <a:pPr algn="r" rtl="1"/>
            <a:r>
              <a:rPr lang="fa-IR" sz="2350" dirty="0" smtClean="0">
                <a:cs typeface="B Nazanin" panose="00000400000000000000" pitchFamily="2" charset="-78"/>
              </a:rPr>
              <a:t>جرم مغز یک انسان بالغ حدود 1/5</a:t>
            </a:r>
            <a:r>
              <a:rPr lang="fa-IR" sz="23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کیلوگرم </a:t>
            </a:r>
            <a:r>
              <a:rPr lang="fa-IR" sz="2350" dirty="0" smtClean="0">
                <a:cs typeface="B Nazanin" panose="00000400000000000000" pitchFamily="2" charset="-78"/>
              </a:rPr>
              <a:t>است، که حدود </a:t>
            </a:r>
            <a:r>
              <a:rPr lang="fa-IR" sz="23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100 میلیارد </a:t>
            </a:r>
            <a:r>
              <a:rPr lang="fa-IR" sz="2350" dirty="0" smtClean="0">
                <a:cs typeface="B Nazanin" panose="00000400000000000000" pitchFamily="2" charset="-78"/>
              </a:rPr>
              <a:t>سلول عصبی دارد.</a:t>
            </a:r>
          </a:p>
          <a:p>
            <a:pPr algn="r" rtl="1"/>
            <a:r>
              <a:rPr lang="fa-IR" sz="25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مخ :</a:t>
            </a:r>
          </a:p>
          <a:p>
            <a:pPr algn="r" rtl="1"/>
            <a:r>
              <a:rPr lang="fa-IR" sz="2350" dirty="0" smtClean="0">
                <a:cs typeface="B Nazanin" panose="00000400000000000000" pitchFamily="2" charset="-78"/>
              </a:rPr>
              <a:t>بزرگترین</a:t>
            </a:r>
            <a:r>
              <a:rPr lang="fa-IR" sz="23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350" dirty="0" smtClean="0">
                <a:cs typeface="B Nazanin" panose="00000400000000000000" pitchFamily="2" charset="-78"/>
              </a:rPr>
              <a:t>بخش مغز می باشد که شامل </a:t>
            </a:r>
            <a:r>
              <a:rPr lang="fa-IR" sz="23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دو نیم کره </a:t>
            </a:r>
            <a:r>
              <a:rPr lang="fa-IR" sz="2350" dirty="0" smtClean="0">
                <a:cs typeface="B Nazanin" panose="00000400000000000000" pitchFamily="2" charset="-78"/>
              </a:rPr>
              <a:t>است که از </a:t>
            </a:r>
            <a:r>
              <a:rPr lang="fa-IR" sz="23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پایین به هم متصل </a:t>
            </a:r>
            <a:r>
              <a:rPr lang="fa-IR" sz="2350" dirty="0" smtClean="0">
                <a:cs typeface="B Nazanin" panose="00000400000000000000" pitchFamily="2" charset="-78"/>
              </a:rPr>
              <a:t>اند.</a:t>
            </a:r>
          </a:p>
          <a:p>
            <a:pPr algn="r" rtl="1"/>
            <a:r>
              <a:rPr lang="fa-IR" sz="25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نیم کره راست :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sz="2350" dirty="0" smtClean="0">
                <a:cs typeface="B Nazanin" panose="00000400000000000000" pitchFamily="2" charset="-78"/>
              </a:rPr>
              <a:t>دریافت اطلاعات حسی از </a:t>
            </a:r>
            <a:r>
              <a:rPr lang="fa-IR" sz="23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سمت چپ بدن </a:t>
            </a:r>
            <a:r>
              <a:rPr lang="fa-IR" sz="2350" dirty="0" smtClean="0">
                <a:cs typeface="B Nazanin" panose="00000400000000000000" pitchFamily="2" charset="-78"/>
              </a:rPr>
              <a:t>و کنترل </a:t>
            </a:r>
            <a:r>
              <a:rPr lang="fa-IR" sz="23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طرف چب </a:t>
            </a:r>
            <a:r>
              <a:rPr lang="fa-IR" sz="2350" dirty="0" smtClean="0">
                <a:cs typeface="B Nazanin" panose="00000400000000000000" pitchFamily="2" charset="-78"/>
              </a:rPr>
              <a:t>بدن.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sz="2350" dirty="0" smtClean="0">
                <a:cs typeface="B Nazanin" panose="00000400000000000000" pitchFamily="2" charset="-78"/>
              </a:rPr>
              <a:t>چپ دست بودن، درک هنری، درک سه بعدی، تصور و خیال و بصیرت</a:t>
            </a:r>
          </a:p>
          <a:p>
            <a:pPr algn="r" rtl="1"/>
            <a:r>
              <a:rPr lang="fa-IR" sz="25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نیم کره چپ :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sz="2350" dirty="0" smtClean="0">
                <a:cs typeface="B Nazanin" panose="00000400000000000000" pitchFamily="2" charset="-78"/>
              </a:rPr>
              <a:t>دریافت اطلاعات حسی از </a:t>
            </a:r>
            <a:r>
              <a:rPr lang="fa-IR" sz="23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سمت راست بدن </a:t>
            </a:r>
            <a:r>
              <a:rPr lang="fa-IR" sz="2350" dirty="0" smtClean="0">
                <a:cs typeface="B Nazanin" panose="00000400000000000000" pitchFamily="2" charset="-78"/>
              </a:rPr>
              <a:t>و کنترل </a:t>
            </a:r>
            <a:r>
              <a:rPr lang="fa-IR" sz="235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طرف راست </a:t>
            </a:r>
            <a:r>
              <a:rPr lang="fa-IR" sz="2350" dirty="0" smtClean="0">
                <a:cs typeface="B Nazanin" panose="00000400000000000000" pitchFamily="2" charset="-78"/>
              </a:rPr>
              <a:t>بدن.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sz="2350" dirty="0" smtClean="0">
                <a:cs typeface="B Nazanin" panose="00000400000000000000" pitchFamily="2" charset="-78"/>
              </a:rPr>
              <a:t>راست دست بودن، گفتن، خواندن، نوشتن، مهرت های ریاضی و علمی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                            </a:t>
            </a:r>
            <a:endParaRPr lang="en-US" sz="2400" dirty="0">
              <a:cs typeface="B Nazanin" panose="00000400000000000000" pitchFamily="2" charset="-78"/>
            </a:endParaRPr>
          </a:p>
          <a:p>
            <a:pPr algn="r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7048"/>
            <a:ext cx="2490952" cy="2490952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79639177"/>
              </p:ext>
            </p:extLst>
          </p:nvPr>
        </p:nvGraphicFramePr>
        <p:xfrm>
          <a:off x="0" y="0"/>
          <a:ext cx="6208438" cy="346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824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6166" y="2055813"/>
            <a:ext cx="5472973" cy="163121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0000" dirty="0">
                <a:ln w="28575"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Sina" panose="00000700000000000000" pitchFamily="2" charset="-78"/>
              </a:rPr>
              <a:t>ساقه مغز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8999"/>
            <a:ext cx="1961437" cy="3399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869" y="125713"/>
            <a:ext cx="1961437" cy="33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9669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6634" y="21021"/>
            <a:ext cx="12192000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ساقه مغز : </a:t>
            </a: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بخش ساقه مانندی در زیر مخ می باشدکه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مخ </a:t>
            </a:r>
            <a:r>
              <a:rPr lang="fa-IR" sz="2400" dirty="0" smtClean="0">
                <a:cs typeface="B Nazanin" panose="00000400000000000000" pitchFamily="2" charset="-78"/>
              </a:rPr>
              <a:t>و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مخچه </a:t>
            </a:r>
            <a:r>
              <a:rPr lang="fa-IR" sz="2400" dirty="0" smtClean="0">
                <a:cs typeface="B Nazanin" panose="00000400000000000000" pitchFamily="2" charset="-78"/>
              </a:rPr>
              <a:t>را به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نخاع وصل</a:t>
            </a:r>
            <a:r>
              <a:rPr lang="fa-IR" sz="2400" dirty="0" smtClean="0">
                <a:cs typeface="B Nazanin" panose="00000400000000000000" pitchFamily="2" charset="-78"/>
              </a:rPr>
              <a:t> می کند.</a:t>
            </a:r>
          </a:p>
          <a:p>
            <a:pPr algn="r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بصل النخاع :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بخشی از این ساقه بصل النخاع است که در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بالای</a:t>
            </a:r>
            <a:r>
              <a:rPr lang="fa-IR" sz="2400" dirty="0" smtClean="0">
                <a:cs typeface="B Nazanin" panose="00000400000000000000" pitchFamily="2" charset="-78"/>
              </a:rPr>
              <a:t> نخاع قرار دارد و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مرکز واپایش </a:t>
            </a:r>
            <a:r>
              <a:rPr lang="fa-IR" sz="2400" dirty="0" smtClean="0">
                <a:cs typeface="B Nazanin" panose="00000400000000000000" pitchFamily="2" charset="-78"/>
              </a:rPr>
              <a:t>فعالیت های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غیر ارادی </a:t>
            </a:r>
            <a:r>
              <a:rPr lang="fa-IR" sz="2400" dirty="0" smtClean="0">
                <a:cs typeface="B Nazanin" panose="00000400000000000000" pitchFamily="2" charset="-78"/>
              </a:rPr>
              <a:t>مثل تنفس، ضربان قلب و فشار خون می باشد.با توجه به اهمیت آن به این مرکز در بصل النخاع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گره حیات</a:t>
            </a:r>
            <a:r>
              <a:rPr lang="fa-IR" sz="2400" dirty="0" smtClean="0">
                <a:cs typeface="B Nazanin" panose="00000400000000000000" pitchFamily="2" charset="-78"/>
              </a:rPr>
              <a:t> گفته می شود. </a:t>
            </a:r>
          </a:p>
          <a:p>
            <a:pPr algn="r"/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85544049"/>
              </p:ext>
            </p:extLst>
          </p:nvPr>
        </p:nvGraphicFramePr>
        <p:xfrm>
          <a:off x="4014952" y="2217684"/>
          <a:ext cx="4067503" cy="434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2303"/>
            <a:ext cx="2485697" cy="24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44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59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7564" y="1600637"/>
            <a:ext cx="391645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5000" dirty="0">
                <a:ln w="28575"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B Sina" panose="00000700000000000000" pitchFamily="2" charset="-78"/>
              </a:rPr>
              <a:t>نخاع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696533"/>
            <a:ext cx="2590800" cy="2161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34" y="5482368"/>
            <a:ext cx="452680" cy="452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234" y="5708708"/>
            <a:ext cx="452680" cy="4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3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972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2  Elham</vt:lpstr>
      <vt:lpstr>A Ali</vt:lpstr>
      <vt:lpstr>Arial</vt:lpstr>
      <vt:lpstr>B Nazanin</vt:lpstr>
      <vt:lpstr>B Sina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Baran-pc</dc:creator>
  <cp:lastModifiedBy>sasan</cp:lastModifiedBy>
  <cp:revision>35</cp:revision>
  <dcterms:created xsi:type="dcterms:W3CDTF">2017-10-21T01:31:17Z</dcterms:created>
  <dcterms:modified xsi:type="dcterms:W3CDTF">2022-06-22T22:13:26Z</dcterms:modified>
</cp:coreProperties>
</file>